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90" r:id="rId3"/>
    <p:sldId id="329" r:id="rId4"/>
    <p:sldId id="318" r:id="rId5"/>
    <p:sldId id="325" r:id="rId6"/>
    <p:sldId id="320" r:id="rId7"/>
    <p:sldId id="330" r:id="rId8"/>
    <p:sldId id="328" r:id="rId9"/>
    <p:sldId id="322" r:id="rId10"/>
    <p:sldId id="306" r:id="rId11"/>
    <p:sldId id="308" r:id="rId12"/>
    <p:sldId id="315" r:id="rId13"/>
    <p:sldId id="316" r:id="rId14"/>
    <p:sldId id="317" r:id="rId15"/>
    <p:sldId id="323" r:id="rId16"/>
    <p:sldId id="326" r:id="rId17"/>
    <p:sldId id="327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128" autoAdjust="0"/>
  </p:normalViewPr>
  <p:slideViewPr>
    <p:cSldViewPr snapToGrid="0">
      <p:cViewPr>
        <p:scale>
          <a:sx n="84" d="100"/>
          <a:sy n="84" d="100"/>
        </p:scale>
        <p:origin x="366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2:20:27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4961 7119 0,'-25'0'141,"-24"0"-126,24 0 1,-75 25 0,51-25-1,-50 49 1,74-49 15,-50 50-15,1-25-1,24 24 17,1-24-17,24 0 1,0 0-16,-24 0 31,-26 99-15,26-75-1,-1 50 17,25 1-17,25-76 1,0 26 15,50 99-15,123 74-1,51 50 17,-76-174-17,101 25 1,-1 0 15,49-49-15,274-1-1,-50 1 17,-249-51-17,101 26 1,73-50 15,-99 0-15,249 25-1,-26-25 17,-223 0-17,249-25 1,-1-25 15,-273 26-15,150 24-1,-125 0 17,224 0-17,24 0 1,-173 24 15,-224 1-31,199 0 16,273 25-1,-249-50 17,224 0-17,25-50 1,-273 50 15,198-25-15,-74 0-1,-174 25 17,125 0-17,-100 0 1,223 0 15,-99-24-15,-223 24-1,124-25 17,-25 25-17,-124 0 1,124 0 15,-124-25-15,-74 25-1,74 0 17,25 0-17,-149 0 1,0 0 15,124 0-15,24-25-1,200 0 17,-224 25-17,-124-25 1,-50 1 15,1-1-15,49-74-1,-25-1 17,-25 51-17,1-26 1,-1 51 15,-49-26-31,74-24 16,75-26-1,-100 1 17,-49 99-17,-25-25 1,0 1 15,0-26-15,0 0-1,-25-24 17,-24-1-17,-51-24 1,26 25 15,-50-1-15,25-24-1,-25 50 17,-124-75-17,-75 24 1,174 76-16,-24-51 31,-125-24-15,25 25-1,124 24 17,-173 0-17,-1 1 1,-49-26 15,100 26-15,148 24-1,-174-50 17,-74 26-17,74-1 1,-124-49 15,100 49-15,-149 1-1,-1 49 17,51-25-17,123 25 1,-198 0 15,74 50-15,224-26-16,-174 51 15,-50-1 17,149-49-17,-148 49 1,-51-24 15,100-25-15,-99 24-1,322-49 17,25 0-17,-174 0 1,-148 50 15,173-50-15,-74 25-1,173 0 17,-198 0-17,-124-1 1,223 1 15,50-25-15,74 0-1,0 25 17,-223-25-17,-74 0 1,173 0 15,-124 0-15,50-25-1,-348 0 17,75 25-17,174 0 1,322 0 15,-174 0-15,25 0-1,149 0 1,-149 0 0,25 0-1,174 0 1,-25 0 15,-373 25-15,26 74-1,-50 1 17,347-51-17,99-49 1,25 0 15,25 25 172</inkml:trace>
  <inkml:trace contextRef="#ctx0" brushRef="#br0" timeOffset="7401.1">21382 10096 0,'-25'0'110,"0"0"-95,0 0 1,-24 0-1,-1 0 17,25 0-32,-24 0 15,-1 24 1,0-24 15,26 25-15,-26-25-1,25 25 17,-49 0-17,49 0 1,0-1 15,-24 1-15,-1 0-1,25 0 17,25 0 61,25 24-77,0-49 0,49 75-1,-49-51 1,0-24 15,0 0-15,-25 25-16,49 0 15,50 49 17,1-24-17,-1-25 1,25 49 15,-50-49-15,50 25-1,-25-26 17,-24 1-17,-50-25-15,49 25 16,75-25 15,-50 25-15,-24-25-1,24 25 17,-50-25-17,51 0 1,48 0 15,-48 0-15,-1 0-1,0-25 17,-24-25-17,49 25 1,-75 1 15,1 24-15,24 0-1,25-25 17,-24 0-17,24 25 1,-25-25 15,26 0-15,48-49-1,-73 74 17,-1-25-17,-74 0 32,25 25-16,-25-24 32,-25-26-47,1 25-1,-26 0 1,0-24-1,-49 24 17,0-25-17,24 26 1,51-1 0,-76-25-1,-73 25 1,98 1-1,-24 24 17,0-25-17,49 25 1,-272-50 15,74 25-15,25 25-1,123-24 17,51 24-17,-75 0 1,0 0 15,74 0-15,-24 0-1,24 0 17,0 0-32,26 0 15,-51 0 1,26 0 15</inkml:trace>
  <inkml:trace contextRef="#ctx0" brushRef="#br0" timeOffset="38850.33">4986 10319 0,'-25'0'63,"0"0"-47,-49 0 15,24 0-16,-49 49 17,0 1-17,24-25-15,1 0 16,-25 24 15,-1 1-15,26-1-1,-25 51 17,24-26-17,-24 25 1,25 25 15,24-74-15,25-1-16,1 1 15,-1 74 17,25-49-17,0 49 1,49-25 15,-24-50-15,50 51-1,49 24 17,-50-25-17,149 99 1,25-49 15,-149-99-15,1 49-1,-26-25 17,50 26-17,50 24 1,-1-50 15,-49-24-31,50 24 16,-75 25-1,-24-74 17,24 74-17,0-24 1,-24-50-16,73 74 31,-24-50-15,-24 1-1,-26 0 17,124 74-17,-74-75 1,-24-24 15,-26 0-15,25 49-1,75 1 17,49-1-17,-148-24 1,73-26 15,-24 26-15,25 0-1,298-1 17,98 26-17,-247-75 1,149 24 15,-50 26-15,-125-25-1,125 0 17,-124 0-17,124-25 1,25 0 15,-150 24-15,150 1-1,-50-25 17,-149 0-17,174-25 1,-149 1 15,124-26-15,50 0-1,-124 25 17,-149 25-32,148-24 15,1-26 1,-224 0 15,75 26-15,74-26-1,-123 0 17,-1 1-17,-25 49 1,26-50 15,-1-74-15,25 0-1,-50 50 17,25-25-17,-49 24 1,49-98 15,0 24-15,-24 74-1,-1-24 17,-24 25-17,-50-1 1,49-49 15,-49 25-15,0 49-1,0-49 17,25 0-17,0 25 1,-25-26 15,0 51-15,-25-51-1,25 26 17,0 24-17,0 26-15,-25-1 16,1-74 15,-26 24-15,25 1-1,0-1 17,1 26-17,-26-1 1,0-24 15,26 74-15,-26-50-1,-24 1 17,-50-51-17,24 51 1,26-1 15,-100-49-15,-297-50-1,74 75 17,0-1-17,0-24 1,50 49 15,-223-24-15,247 49-1,224 25 17,-25-25-17,-75 1 1,-73-1 15,-76 0-15,224 25-1,-74-25 17,-174 0-17,74 1 1,-24-1 15,123 0-15,100 0-1,-347-24 17,-274 49-17,447 0 1,149 0 15,25 0-15,50 0-1,-100 0 17,0 0-17,-99 0 1,-75 0 15,-98 0-15,-274 124-1,348-75 17,272-24-17,-24-25 1,25 25 15,-1-25-15,-49 25-1,0-1 17,-49-24-17,-75 75 1,49-50 15,100-25-15,-124 24-1,49-24 17,100 0-17,-1 0 1,26 0 15,-50 0-15,24 0-1,50 0 17,-24 0-17,24 0 1,0 0 15</inkml:trace>
  <inkml:trace contextRef="#ctx0" brushRef="#br0" timeOffset="51330.48">4316 4713 0,'25'0'203,"0"0"-187,-1 0-1,51 0 1,24 0-1,-74 0 1,148 0 15,-73 0-15,-26 0 15,1 0-15,-1 0-1,0 0 17,-49 0-32,25 0 15,-1 0 1,-24 0-16,50 0 31,24 0-15,-50 0-1,-24 0 17,0 0-17,0 0 1,24 0 15,-24 0-15,0 0-1</inkml:trace>
  <inkml:trace contextRef="#ctx0" brushRef="#br0" timeOffset="130254.14">4043 4638 0,'0'25'156,"0"0"-140,0 0-16,0 0 16,-74 74-1,-1-25 1,26 50-1,49-49 17,0-26-32,0-24 15,0 25 1,49 49 15,-24-49-15,50 49-1,24 25 17,-25-75-17,25 75 1,1-49 15,-26-25-15,25 49-1,-24-50 17,-26-24-32,26 50 15,-1-1 1,-24-24-16,24-1 31,125 50-15,98 1-1,-123-51 17,49 26-17,-99-75 1,75 24 15,-100 26-15,74-50-1,224 25 17,-49 0-17,-249-1 1,50 1 15,99 0-15,24 0-1,101 0 17,-125 0-17,-124-25 1,-25 0 15,50 0-15,-50-25-1,124-25 17,-99 50-17,248-25 1,0-24 15,-248-1-15,-99 25-16,50-24 15,49-1 17,-75 25-17,75-74 1,-74 49 15,-1-24-15,75-25-1,-74 24 17,0 26-17,-50-1 1,0 25 15,24 1-15,-24-51-1,0 1 17,0-1-17,0 26 1,-24-51 15,-51 1-15,75 74-16,-49-49 15,-1-25 17,25 24-17,-49 1 1,-1 0 15,1-1-15,-25-24-1,0 25 17,24-1-17,-74 25 1,50 1 15,0 24-15,-248-124-1,-50 75 17,198-1-17,-74 26 1,125 24 15,-26 0-15,0 0-1,-49-24 17,-199 24-17,150 25 17,148 0-17,-75 0 1,50 25-1,-99 0 17,75 49-17,-51 0 1,1-24 15,-50 24-15,100 1-1,-100-50 17,174-1-17,24-24 1,-24 25 15,0 0-15,24-25-1,1 25 17,-1-25-17,26 25 1,-26-25 15,1 0-15,24 0-1,-24 0 17,24 0-17,-24 0 1,0 0 15,24 0-15,25 0-1,25 24 79</inkml:trace>
  <inkml:trace contextRef="#ctx0" brushRef="#br0" timeOffset="145330.32">21183 5879 0,'25'0'79,"25"0"-79,-26 0 15,125 0 1,546-100 31,24 150-16,-471-25 0,-124-25-15,-99 0-1,0 0-15,49 25 32,25-25-17,1 0 1,-76 0-16,26 0 31,0 25-15,-26-25 31,1 0 62</inkml:trace>
  <inkml:trace contextRef="#ctx0" brushRef="#br0" timeOffset="166269.91">10170 7789 0,'25'0'47,"24"49"-31,-24-49-16,25 25 15,99 25 17,74-26-1,-25-24 16,249 75 0,-298-50-47,198 0 15,174-1 1,-298-24 15,-25 0-15,26 0-1,-76 0 17,-23 0-17,-101 0 1,1 0 46</inkml:trace>
  <inkml:trace contextRef="#ctx0" brushRef="#br0" timeOffset="167609.79">11261 8657 0,'25'25'62,"0"-25"-46,0 0-1,74 24 32,-49-24-31,49 0-1,-25 0 17,1 0-17,73 0 1,1 0 15,-50 0-15,50 0-1,-74-24 17,24-1-17,-74 25 1,49 0 15,-24 0-15</inkml:trace>
  <inkml:trace contextRef="#ctx0" brushRef="#br0" timeOffset="168842.72">11410 9451 0,'25'0'78,"0"0"-78,24 0 15,-24 24 17,149 1-1,-149-25-31,173 0 47,0-25 0,-123 25-32,-25 0 1,24 0 15,0 0-15,-49 0-1,25-24 17,-1 24-17,-24 0 1,0 0 31</inkml:trace>
  <inkml:trace contextRef="#ctx0" brushRef="#br0" timeOffset="177588.27">14362 7838 0,'25'0'94,"0"0"-78,49 25-1,25-25 1,0 0 15,-49 0-15,-25 0-16,24 0 15,51 0 17,-26 0-17,25 0 1,-74 0 15,0 0-15,0 0 31,-1 0-32</inkml:trace>
  <inkml:trace contextRef="#ctx0" brushRef="#br0" timeOffset="189001.88">14486 9079 0,'-25'0'188,"0"0"-173,1 0 48,-1 0-32,0 0 78,0 24-93,25 1 0,0 0 15,0 0-16,0 0-15,0-1 32,-25 26-17,25-25 17,0 0-17,0-1 16,0 1-31,0 0 32,0 0-17,0 0 32,25-1-31,0 1-1,-25 0 1,25-25 0,0 0-1,-25 50 32,49-50-31,-49 24-1,25-24 17,0 0-17,24 50 1,1-25 15,0-25-15,-26 0-1,26 25 17,-25-1-17,0 1-15,24-25 16,1 25 15,-25-25-31,-1 0 16,1 0-1,25 25 17,24-25-17,-24 25 1,49-1 15,-25-24-15,-49 0-1,75 0 17,-76 0-17,1 0 1,25 0 15,-25-24-15,-25-1-1,24-25 17,-24 1-17,0-1 1,0-24 15,-49-1-15,-26-24-1,26 25 17,-26-1-17,50 26 1,1 24 15,-26 0-15,-24-49-1,24 24 17,-24 0-17,24 25 1,25 25 15,-24 0-15,24-24-1,0 24 32,-25-25-31,26 25 15,-1 0-15,0 0-1,-25 0 17,26 0-17,-1 0 1,0 0 0,0 0-1,0 0 1,1 0 15,24 25-15,-50-1-1,25 1 17,25 0 14,-25-25-30,25 50 0,-49-25-1,49-1 1,-25 51 15,0-26-15,0-24-1,25 25 17,0-25 15,0-1-16,0 1-16,0 0-15,0 0 63,25 0-47,0-25-1,0 49 1,24-24-1,51 49 17,-76-49-17</inkml:trace>
  <inkml:trace contextRef="#ctx0" brushRef="#br0" timeOffset="199816.73">20241 8582 0,'24'0'94,"1"0"-94,74 0 15,497-49 17,793-150-1,-422 100 16,-744 99 0,-148 0-32,-26 0 1,26 0 15,-1 0-15,26 0-1,-26 0 17,-49 0-17,0 0-15,49 0 16,25 25 15,-49-25-15,49 50-1,-25-50 17,1 49-17,24 50 1,-49-49 15,-26-50-15,-24 25 31,50 0-32,-50-1 1</inkml:trace>
  <inkml:trace contextRef="#ctx0" brushRef="#br0" timeOffset="-182231.1">20141 11534 0,'0'25'31,"50"-25"0,74 0 0,-99 0-31,99 0 47,99 0 0,-124 0-31,-49 0-1,49 25 17,0-25-17,-24 25 1,49-25 15,-25 0-15,-25 0-1,26 24 17,-26-24-17,0 0 1,75 0 15,-25 0-15,-24 0-1,48 0 17,-73 0-17,98 0 1,-49 0 15,-49 0-15,24 0-1,0 25 17,-49-25-17,74 0 1,-50 0 15,-49 25-31,25 0 16,-1-25-1,51 0 17,-26 25-17,0-25 1,-24 0 15,-25 24-15,24-24-1,1 0 17,49 25-17,-49-25 1,24 0 15,26 0-15,-26 0-1,0 0 17,-24 0-17,24 0 1,-24 0 15,49 25-15,0-25-1,-24 0 17,-26 0-17,1 0 1,-25 0 15,74 0-15,-25 0-1,-49 0 17,25 0-17,-25 0 1,24 0 15,-24 0-15,0 0-16</inkml:trace>
  <inkml:trace contextRef="#ctx0" brushRef="#br0" timeOffset="-176342.08">28426 5531 0,'0'25'125,"0"25"-125,0-25 15,0 49 1,-25-49-16,25 49 31,-24 100 16,24-50-16,-25 50 16,25-125-31,0-24-16,0 0 31,-25 24-15,25 26-1,0-1 17,0 50-17,0-74 1,-25 24 15,25-24-15,0 0-1,0 49 17,-25 0-17,1-25 1,-1 26 15,0-26-15,25-49-16,0 74 31,0-74-15,-50 74-1,50-49 1,-49 49 15,49-50-15,-25 51-1,0 24 17,25-50-17,-50 25 1,50 1 15,0 24-15,0 124-1,50-75 17,0-74-17,-1 50 1,1-49 15,-50-76-31,50 76 16,-1 24-1,26 49 17,-1-74-17,-24 50 1,-50-99 15,49 49-15,-24 0-1,25-24 17,-50-1-17,24 25 1,26-49 15,-50 24-15,25-49-1,-25 0-15,25 25 32,-1 49-17,1-50 1,-25 1-16,50 24 31,-1 26-15,-24-51-1,25 50 17,-25-74-17,-1-25 95,101 0-95,-76-25 1,-24 1 0,49-51-1,-49-24 1,-50-25-1,-24-248 17,-26 99-17,51 149-15,-1-124 16,-25-25 15,50 174-15,-74-223-1,-50-100 17,74 149-17,-74-174 1,0 150 15,99 198-15,-49-1-1,24-48 17,-24-76-17,-50-49 1,99 1 15,25 172-15,-50-73-1,26 98 17,-1-24-17,25 50 1,0-1 15,0 0-15,0 26-1,0-1 48,99-50-32,-49 50-31,-1 1 16,-24 24-1,-25-25 17,25 25-17,0 0 48,-1 0-32</inkml:trace>
  <inkml:trace contextRef="#ctx0" brushRef="#br0" timeOffset="-114430.7">27112 11485 0,'-25'0'15,"0"0"95,0 0-95,-124 198 32,124-173-47,25 24 16,-99 26-1,50 24 17,-1-49-17,25-26 1,0 1 31,1-25-32,24 25 17,0 0-17,0 24 1,0-24 0,0 0-1,24 0 1,-24 0-1,50 24 17,74 26-17,-25-1 1,-49-24-16,24-25 31,-24-1-15,24 1-1,-24 0 17,49 25-17,0-50 1,1 24 15,-1-24-15,-25 0-1,25 0 17,1 0-17,-1 0 1,25-49 15,-50 24-15,-24 25-16,0-50 15,49 50 17,-25-24-17,-24-1 1,-25 25 15,24-25-15,1 0-1,-1 0 17,-24 1-17,0-1 32,0 0-31,0-25-1,-1 50 17,-24-24-32,50-1 15,0-25 1,-1-24 15,-24 49-15,-25 0 31,25 25-16,-25-25 0,0 0-15,0 1-1,0-1 17,-25 25-17,-49-50 1,-1 1 15,50-1-31,-49 0 16,49 26-1,-74-26 17,74 25-17,0 25 1,-24-25 15,-1 25-15,1-24-1,-1 24 17,-24-25-17,-1 0 1,1 25 15,24-25-15,25 25-1,-49 0 17,49 0-17,-25 0 1,26 0 15,-51 0-15,26 0-1,24 0 17,-25 0-17,1 0 1,-26 0 15,1 0-15,24 0-1,25 0 17,-24 0-17,24 0 1,-25 0 15,26 0 0,-1 0 16,0 0 31</inkml:trace>
  <inkml:trace contextRef="#ctx0" brushRef="#br0" timeOffset="-74785.36">3969 5730 0,'-25'0'328,"0"0"-281,0 0-16,1 0-31,-1 0 31,-50 0 16,26 0-16,24 0 32</inkml:trace>
  <inkml:trace contextRef="#ctx0" brushRef="#br0" timeOffset="-66924.64">13146 14039 0,'25'0'172,"0"0"-157,0 0 1,25 0-16,-1 25 15,-24-25 1,0 0-16,0 0 16,24 0-1,-24 0 1,99 0 15,-50 0 0,75 0 16,-50 0 0,-49 0-31,-25 0-16,24 0 15,1 0 17,0 25-17,24-25 1,-24 25 15,-1-25-15,1 0-1,-25 0 17,49 0-17,1 0 1,24 0 15,-50 25-15,-24-25-1,50 0 17,-51 0-17,26 0 1,-25 0 15,0 0-15,24 0-1,-24 0-15,25 0 32,-26 0-17,26 0 1,0 0 15,24 24-15,-24-24-1,-26 0 17,26 0-17,25 0 1,-1 0 15,-49 0-15,24 0-1,-24 0 32,0 0-31,25 0 15,-26 0 172,1 0-187,0 0 15,49 0-15,1 25-1,-1 0 17,1 0-17,-51-25 1,51 0 15,-26 0-15,-24 0 46,0 0-46,0 0 15,24 0-15,-24 0 31,0 0-47,0 0 15,25 0 1,-26 0-16,51 25 31,-50-25-15,-1 0-1,1 0 17,0 0-17,0 24 1,0-24 15,-1 0 32,1 0-32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2:30:29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992 4787 0</inkml:trace>
  <inkml:trace contextRef="#ctx0" brushRef="#br0" timeOffset="9225.07">20365 18132 0,'24'0'47,"26"0"-31,0 0-16,173 0 47,-99 0-32,-50 0 1,100 0 15,173 0-15,-148 25-1,148-25 17,-99-25-17,25 0 1,-149 25 15,-50 0-15,-24 0-16,74 0 15,99 0 17,75 0-17,248-49 1,-100-26 15,-223 26-15,-74-1-1,-25 25 17,25 1-17,223 24 1,25 0 15,-298 0-15,0 0-1,50 24 17,-25-24-17,75 0 1,73 0 15,-123 25-15,75-25-1,-100 0 17,-25 0-17,0 0 1,-25 0 15,-49 0-31,50 0 16,24 25-1,-25-25 17,25 0-17,-49 0 1,49 25 15,-24-25-15,-1 0-1,1 0 17,-1 0-17,0 0 1,-49 25 15,0-25 16,0 0-31,0 0 15,24 0-31,-24 0 31,25 0-31,-1 24 16,26-24-1,-51 0 17,1 0-17,25 25 1,24-25 15,25 0-15,-74 25-1,25-25 17</inkml:trace>
  <inkml:trace contextRef="#ctx0" brushRef="#br0" timeOffset="39129.87">1463 5829 0,'25'0'375,"0"0"-360,0 25 17,0-25-17,-1 0 1,26 25 15,-25-25-15,0 0-16,0 0 15,49 0 17,-24 25-17,-26-25 1,26 0 15,-25 0-15,0 24-16,24-24 15,26 0 17,-51 0-17,26 0 1,0 0 15,-26 0-15,1 0-1,50 25 17,-1-25-17,-24 0 1,-26 0-16,26 0 31,0 0-15,24 0-1,25 0 17,-74 0-17,50 0 1,-26 0 15,26 0-15,-26 0-1,26 0 17,-26 0-17,50 0 1,1-25 15,-76 25-15,26 0-1,0 0 17,-1 0-17,1 0 1,-25 0 15,-1 0-15,1 0 109</inkml:trace>
  <inkml:trace contextRef="#ctx0" brushRef="#br0" timeOffset="60067.05">794 6672 0,'25'0'0,"-1"0"140,1 0-108,25 0-17,24 0 1,-24 0 0,-25 0-1,49 0 1,-24 0-16,173 0 47,124 0-16,-99 0 16,273 25 0,-347-50-32,148-49 1,-148 74 15,-125 0-15,51 0-1,-51 0 17,1 0-32,99 0 15,-25 0 1,-50 25 15,-24-25-15,49 0-1,0 0 17,25 0-17,-99 0 1,0 0 46,0 25-30,-1-25-17,1 0 48,0 0-48,0 24 1,24 1 312,-24-25-328,0 0 16,0 25-16,0-25 15,-1 0 17,-24 25-17,25-25 1,0 0 0,25 25-1,-1-25 1,-24 0-1,49 0 32,-24 24-31,-25-24 0</inkml:trace>
  <inkml:trace contextRef="#ctx0" brushRef="#br0" timeOffset="84870.33">1637 7739 0,'25'0'94,"0"0"-78,0 25-16,-1-25 15,1 0-15,149 25 47,-1-1 0,-49 1-31,-49-25-1,49 0 17,-50 0-17,-24 0-15,74 0 16,99 25 15,-99 25-15,-49-50-1,-1 0 17,0 24-17,26-24 1,-1 25 15,-25-25-15,50 0-1,149 0 17,-25-25-17,-25 1 1,-173-1 15,0 25-31,-1 0 16,50-25-1,25-25 17,1 50-17,-1-24 1,-50-1 15,124-25-15,26 1-1,-100 49 17,-50 0-17,25 0 1,-24 0 15,74-25-15,-25 0-1,-50 25 17,50-25-17,25 25 1,-50 0-16,50 0 31,-25 0-15,-25 0-1,-49 0 17,24 0-17,1 0 1,24 0 15,-25 0-15,-24 0-1,49 0 17,-25 0-17,-24 0 1,24 25 15,-49-25-15,25 0-1,-25 0 17,24 0-17,1 0 1,-1 0 15,76 0-15,-1 25-1,-50-25 17,0 0-17,-49 0 1,25 25 15,49-25-15,0 24-1,-49 1 17,24-25-17,-24 0 1,49 0 15,-25 0-15,-49 0-1,0 0 17,-25 25-17</inkml:trace>
  <inkml:trace contextRef="#ctx0" brushRef="#br0" timeOffset="149025.45">868 8508 0,'25'0'219,"0"0"-204,0 0 1,-1 0-16,1 0 16,0 0-1,25 0 1,-26 0-1,100 0 32,-24 0 0,-51 0-31,-24 0-16,25 0 31,24 0-15,-49 0-1,24 0 1,-24 0 15,0 0-15,25 0-1,24 0 17,1 0-17,24 0 1,-74 0 15,-1 0-31,26 0 16,-25 0-1,49 0 17,1 0-17,-26 0 1,1 0 15,24 25-15,1-25-1,-1 0 17,-24 0-17,24 0 1,-49 0 15,74 25-15,-74-25-1,25 0 17,24 0-17,25 24 1,-49-24 15,-1 0-15,-24 25-1,25-25 17,24 0-17,25 0 1,-24 0 15,-50 0-15,24 0-1,26 25 17,-26-25-17,1 0 1,49 0 15,0 0-15,-24 0-1,-26 0 17,1 0-17,-25 0 1,49 0 15,-24 0-15,-1 0-1,1 0 17,-25 0-17,49 0 1,1 0 15,-26 0-15,1 0-1,-25 0 17,-1 0-17,26 0 1,0 0 15,-26 0-15,1 0-1,0 0 17,0 0-17,25 0 1,-26 0 15,1 0 47,0 0-31,25 0-47,-26 0 16,76 0-1,-26 0 17,-49 0-17,0 0 79</inkml:trace>
  <inkml:trace contextRef="#ctx0" brushRef="#br0" timeOffset="153387.91">6325 7937 0,'-25'0'282,"1"0"-251,-1 0 63,0 0-32,0 0-46,0 0 31,1 0 78,24 25 0,0 0 0,-25-25-110,25 25 1,-25-25-16,25 25 15,0 0 17,0-1-17,0 1 1,-25-25 46,25 25-30,0 0-1,0 0-31,0-1 31,0 1-15,0 25-1,0-25 17,0-1-17,0 1 1,0 0 15,0 0-15,25 0-1,49 49 17,-49-49-17,50 49 1,-51-24 15,1-25-15,0-25-16,25 49 15,-26-49 17,1 0-32,0 25 15,49-25 32,-49 25-31,25 0-1,-25-25 17,-1 0-17,1 0 1,0 0-16,0 24 31,49-24-15,-49 0-1,-25 25 17,25-25-17,0 0 1,24 0 15,1 0-15,-25 0-1,0 0 17,49 0-17,-24 0 1,-26 0 46</inkml:trace>
  <inkml:trace contextRef="#ctx0" brushRef="#br0" timeOffset="155909.7">7541 7987 0,'-25'0'47,"25"25"62,0 0-62,0 0-32,-25-1 1,25 1 0,0 0 15,0 0 31,0 0-30,0-1-17,0 1 1,25 25 15,0-25-15,-25-1-1,49 26 17,1 0-17,-1-1 1,-24-49 15,-25 25-15,50 0-1,49 49 17,25 50-17,-74-99 1,49 0 15,-74-25-15,24 0-16,1 25 15,0-25 17,-1 0-17,26 0 1,49-25 15,-75 25-15,50-50-1,1 25 17,-26-24-17,100-50 1,24-1 15,-148 26-15,-1 49-1,-24 0 17,-25 1-17,25-1 1,-25 0 15,0-25-15,-25 1-1,0-1 17,-74-24-17,0-26 1,49 76 15,1-1-15,24 0-1,-50 25 17,-49 0-17,50 0 1,0 0 15,-26 0-15,51 0-1,-274 25 17,175 24-17,98-49 1,-49 25 15,24-25-15,1 0-1,-1 0 17,51 0-17,-1 0-15,0 0 16,0 0 15,25 25-15,-49-25-1</inkml:trace>
  <inkml:trace contextRef="#ctx0" brushRef="#br0" timeOffset="198952.61">7541 7913 0,'24'0'141,"1"0"-63,0 0-78,0 0 15,24 0-15,1 0 32,49 24-17,-24-24 1,24 0 15,-25 0-15,-49 0-1,50 0 17,-26 0-17,-24 0-15,49 0 16,1 0 15,-1-24-15,-49 24-1,25 0 17,24 0-17,0 0 1,-24 24 15,0-24-15,-26 0-1,51 25 17,-26-25-17,1 25 1,-25-25 15,0 0 0,-25 25-31,49 0 32,-49 0-17,50-25 1,-50 24 15,25 1-15,0-25-1,-25 25 17,0 0 30,0 0-46,0 49-1,0-24 17,0-26-32,0 1 15,-25 25 1,0-1 15,25-24-15,-25 0-1,0-25 17,1 50-17,-1-50 1,0 0 15,0 0 16,-25 0-31,-74 24-1,75-24 1,-75 0 15,99 0-31,-25 0 16,26 0-16,-26 0 15,-49 0 17,49 0-17,25 0-15,-24 0 16,-26 0 15,51 0-15,-1 0-1,-25-24 17,-24-1-17,-1 0 1,26 0-16,24 0 31,-50 25-15,51-24-1,-1 24 17,0-25-17,0 0 1,0 0 15,1 25-15,-1 0-1,25-25 17</inkml:trace>
  <inkml:trace contextRef="#ctx0" brushRef="#br0" timeOffset="-203089.76">868 9302 0,'0'25'171,"25"-25"-155,0 0-16,0 0 16,-1 24-1,125 1 32,0-25-16,-50 0 1,-24 0-17,73 0 1,-23 0 15,-51 0-15,25 0-1,0 0 17,-24 0-17,-1 0 1,25 0 15,-24 25-15,49 0-1,-25-25 17,-49 25-17,-1-25-15,1 0 32,24 24-17,26-24 1,-1 0-1,-50 25 17,51-25-17,-1 0 1,-50 0 15,51 25-15,-26-25-1,0 0 17,26 0-17,-1 0 1,-49 0 15,49 0-15,25 0-1,-25 0 17,50 25-17,-100-25 1,51 0 15,24 0-15,-75 25-1,75-25 17,25 0-17,-74 0 1,24 0 15,0 0-15,-25 0-1,50 0 17,-74 0-17,49 0 1,0 0 15,1 0-15,-51 0-16,26-25 15,98 25 17,-73 0-17,-51 0 1,50 0 15,-24-25-15,-50 25-16,24 0 15,50-25 17,-24 25-17,24 0 1,0 0 15,-49 0-15,49 0-1,-24 0 17,73 0-17,1 0 1,-74 0 15,73 0-15,76 0-1,-76 0 17,-73 0-32,24 0 15,0 0 1,-74 0-16,124 0 31,74 0-15,-49 0-1,-100 0 17,25 0-17,-24 0 1,24 0 15,25 0-15,-49 0-1,24 0 17,-25 0-17,-24 0 1,49-25 15,0 25-15,-49 0-1,24 0 17,25 0-17,-74 0-15,25 0 16,-1 0 15,-24 0 0</inkml:trace>
  <inkml:trace contextRef="#ctx0" brushRef="#br0" timeOffset="-132886.95">670 10071 0,'25'0'140,"-1"0"-140,1 0 16,25 0 0,297 25 15,-273-25-31,50 0 31,0 49-15,0-49 15,-49 0-15,24 0-1,-49 25-15,24-25 16,25 0 15,1 25-15,-1-25-1,0 0 17,-25 0-17,50 0 1,50 0 15,-25 0-15,-25 0-1,-50 0 17,1 0-17,49 0 1,-25 25 15,-49-25-15,24 0-1,25 0 17,-24 0-17,24 24 1,-49-24 15,24 25-15,25-25-1,-24 25 17,24-25-17,-25 0 1,1 25 15,49-25-15,24 0-1,-98 0 17,-25 0-17,24 0 1,1 0 15,24 0-15,-24 0-1,-25 0 17,25 0-17,-1 0 1,50 0 15,-24 0-15,-50 0-1,49 0 17,25 0-17,-24 0 1,-26 0 15,26 0-15,-1 0-1,50 0 17,-50 0-17,-49 0 1,0 0 15,25 0 0</inkml:trace>
  <inkml:trace contextRef="#ctx0" brushRef="#br0" timeOffset="-113491.9">12005 10046 0,'25'0'78,"0"0"-62,0 0-16,74 0 31,-74 0-31,49 25 16,100 0 15,49 24-15,100-24-1,-224-25 17,0 0-17,25 0 1,25 0 15,49 0-15,-123 0-1,-26 0 17,26 0-17,-26 0-15,51 0 16,-26 0 15,25 0-15,-24 0-1,-1 0 17,50 0-17,-25 0 1,-74 0 15,50 0-15,-26 0-1,26 0 17,-51 0-17,51 0 1,-26 0 15,51 0-15,-51 0-1,-24 0 17,0 0-1,0 0 0,-1 0-31,1-25 16,0 0-1,0 1 17,-25-1-17,0-25 1,0 0 15,0 26-15,0-26-1,0 0 17,0 26-17,0-51 1,0 50 15,-25-24-15,0-1-1,0 1 17,1 24-17,-1-25 1,-25 25 15,25 1-15,-49-51-1,-25 1 17,0 24-17,-1 1 1,26 24 15,0 0-15,-150-25-1,-197 1 17,73-26-17,100 50 1,149 1-16,-25-1 31,74 25-31,-198-25 16,-223 0-1,198 25 17,25 0-17,174 25 1,-25 0 15,-1 0-15,51-1-1,-1-24 1,1 25 0,49 0-1,-25-25 1,25 25 15,-25 25-15,25-1-1,0 1 17,-25 49-17,25-25 1,0 26 15,0-51-15,0 1-1,0 24 17,0-24-17,0-1 1,0-24 15,25-25-15,0 0-1,-25 25 17,25-25 30,-1 0-31</inkml:trace>
  <inkml:trace contextRef="#ctx0" brushRef="#br0" timeOffset="-64523.47">6102 10096 0,'25'24'234,"24"-24"-218,-24 0-1,0 0-15,99 0 31,25 25 16,-50 0 0,50-25-16,-50 0 1,-74 0-17,0 0 48,0 0 31,-25-25 15,0 0-31,0 1-78,0-1 16,0 0-1,0 0 17,0 0-17,-25 25 1,25-25-1,0 1 17,0-26-17,0 25 17,0 0-17,0 1 1,-25-1-1,25 0 48,-25 25 15,25-25-47,-25 25 16,0 0-47,1-25 31,-1 25-15,0-24 0,0 24-1,0 0 1,1-25 15,-26 25-15,25 0-16,0 0 15,-24 0 17,24 0-17,0-25 1,0 25 15,-24 0-15,24 0-1,-25 0 17,26 0-17,-26 0 1,0 0 15,26 0-15,-1 0-1,0 0 17,0 0-17,-24 0 1,24 0 15,0 0 0,0 0 1,25 25-17</inkml:trace>
  <inkml:trace contextRef="#ctx0" brushRef="#br0" timeOffset="-28827.39">1935 10120 0,'25'0'93,"-1"0"-77,1 0-16,-25 25 16,50-25-1,24 0 1,1 25 15,-26-25-15,50 25-1,1-25 17,-76 0-32,1 0 15,74 0 1,-24 0 15,24 0-15,-24 0-1,-26 0 17,50-25-17,125-49 1,-125 74 15,25-25-15,-50 25-1,-24 0 17,-1 0-17,1 0 1,-25 0-16,25 0 31,24 0-15,0 0-1,-24 0 17,74 25-17,-50-25 1,1 24 15,-1-24-15,-24 25-1,49-25 17,25 25-17,-50 0 1,-24-25 15,-25 0-15,0 25-16,49-25 15,25 24 17,-49-24-17,-25 0-15,0 0 16,24 0 15,1 25-15,24-25-1,1 0 17,-51 0-17,26 25 1,24-25 15,-49 0-15,25 0-1,-25 0 17,-1 0-17,1 0 48</inkml:trace>
  <inkml:trace contextRef="#ctx0" brushRef="#br0" timeOffset="-21250.26">943 9748 0,'0'25'172,"0"0"-156,0 0-1,0-1 1,0 1-16,0 0 15,-25 0 1,25 0 0,0-1-1,0 1 95,0 0 15,25 0-110,-1 0 1,1-25 0,0 25-1,0-25 1,0 0 46,-1 0-46,1 0 31,0 0-47,25 0 15,-1 0 17,-49-25 108,0 0-124,0 0 15,-25 25-15,25-25-16,-24 0 15,-1 1 17,25-1-17,-25 0 1,0 25 15,25-25 63</inkml:trace>
  <inkml:trace contextRef="#ctx0" brushRef="#br0" timeOffset="6620.04">794 11683 0,'25'0'171,"-1"0"-108,1 0-63,0 0 16,0 0-1,99 0 16,-99 0 1,-1 0-17,1 0 1,0 0 15,25 0-15,-26 0-1,1 0 48,0 0-32,0 0-15,0 0-1,-1-25 17,1 25-17,0 0 48,0 0-48,24 0 17,-24 0-17,0 0 1,25 0 15,-26-25-15,26 1-1,-25 24 17,25-25-17,-1 0 1,1 0 15,-25 0-15,-1 1-1,26 24 17,-50-25-32,25 0 31,-25 0 0,0 0-15,0 1-1,0-26 17,-25-24-17,25 24 1,0 0 15,0 25-15,0-24-1,0-26 17,0 26-17,0-1 1,0 25 15,0-24-15,0 24-1,0 0 17,0 0 77,-25 25-93,0-24-1,-24 24 1,24 0 0,-25 0-1,26 0 1,-26 0-1,25 0-15,-25 0 32,1 0-17,-1 0 1,25-25 15,-49 25-15,24 0-1,-24 0 17,24 0-17,1 0 1,24 0 15,-49 0-15,24 0-1,0 0 17,1 0-17,-1 0 1,1 0 15,-1 0-15,25 0-1,0 0 32,25 25-31,-24-25-16,-1 24 31,0-24 32,25 25-48,0 0 32,0 25-31,0-26-16,-25 1 15,25 0 17,0 0-17,0 0 1,0-1 15,-25 26-15,25-25-1,0 24 32,0 1-31,0 0 15,0-1-15,0 1-1,0-25 17,0 0-17,0 24 1,0-24-16,0 0 31,0 0-15,0 24-1,25 1 17,-25-25-17,0-1 1,25-24 15,25 25 0,-1-25 1,26 25-17,-1-25 1,-24 0 15,-26 0-15,1 0 15,0 0-15,0 25-1,0-25 17,-1 0 46</inkml:trace>
  <inkml:trace contextRef="#ctx0" brushRef="#br0" timeOffset="27382.75">8235 11237 0,'25'24'156,"0"26"-141,24-25-15,26 49 32,24 25-17,-25-24 1,1-1 15,-1-24-15,1 24-1,24 25 17,0-24-17,-74-26-15,49 26 16,26-26 15,24 26-15,-100-25-1,76 49 17,73 0-17,-98-49-15,148 74 16,-99-25 15,-50-50-15,-49-24-16,25 25 15,49-1 17,-49 1-17,24-25 1,25 49 15,-49 1-15,74 24-1,-25 0 17,-74-74-17,24 0 1,1 0 15,-75-25 219,25-25-234,-25 25-16,25-25 15,-49-25 1</inkml:trace>
  <inkml:trace contextRef="#ctx0" brushRef="#br0" timeOffset="28282.98">10716 12998 0,'24'24'63,"76"51"-48,-76-50-15,26-1 47,-50 26-16,25 0 16,-25-25-15,-25-25 61,-25 0-77,1 24 0,-26-24-1,1 0 1,-25 25-1,-25-25 17,99 0-32,-25 0 15,26 0 1,-1 0 15</inkml:trace>
  <inkml:trace contextRef="#ctx0" brushRef="#br0" timeOffset="39127.79">13097 14734 0,'-25'0'140,"0"0"-108,-24 0-17,24 0 1,25 25-1,-25-25-15,0 0 32,0 0-32,25 25 62,-24-25-31,24 24 79,0 1-95,24-25 1,-24 25 0,50 0-1,0 24 1,24-24 15,0 25-15,26-1-1,-1 1 17,-74-25-32,0-25 15,74 25 1,0-1 15,-25-24-15,26 50-1,-76-50 17,26 0-32,-25 0 15,0 0 1,24 0 15,26 0-15,-1-25-1,-49 0 17,49 1-17,-49-1 1,-25 0 15,50 0-15,-50 0-1,0 1 17,-25-1 30,25 0-46,-50-25-1,25-24 17,1 49-17,-1 0 1,0 25 15,0-49-15,-24 24-1,24 0 17,-25 0-17,25 1 1,1 24 15,24-25-31,-25 25 16,0 0 31,0-25-32,-24 25 1,-26 0 15,50-25-15,1 25-16,-1 0 15,0 0 17,-49-25-17,24 25 1,-24 0 15,24 0-15,-24 0-1,-1 0 17,25 0-17,26 0 1,-1 0-16</inkml:trace>
  <inkml:trace contextRef="#ctx0" brushRef="#br0" timeOffset="41932.68">15032 14883 0,'24'0'188,"1"0"-173,0 0 1,0 0 31</inkml:trace>
  <inkml:trace contextRef="#ctx0" brushRef="#br0" timeOffset="49040.53">10616 12154 0,'50'0'375,"-25"0"-360,0 0-15,-1 0 16,1 0-16,50 0 31,24-25 0,25 1 16,-50 24 0,-49 0-31,50 0-1,-26 0 17,1 0-32,-1 0 15,-24 0 1,25-25 31,24 25-32,-24 0 17,-25 0-17,49 0 1,-24 0 15,24-25-15,25 25-1,-74 0 17,0 0-17,0 0 1,-1 0-16,1 0 31,25 0-15,-25 0-1,24 0 17,1 0-17,0 0 1,49 0 15,-50 25-15,-24-25 31,25 0-32,-1 0 1,26 0 15,-26 0-15,-24 0-1,25 0 17,24 0-17,-49 0 1,0 0 15,0 0-15,-25 25-16,24-25 15,1 0 17,0 0-17</inkml:trace>
  <inkml:trace contextRef="#ctx0" brushRef="#br0" timeOffset="60102.25">14883 13940 0,'25'0'141,"-1"0"-95,1 0-30,0 0 0,25-25-16,-26 25 15,26 0 17,-25 0-1,0 0-31,24 0 15,1 0 17,-25 0-17,-1 0 1,1 0 15,50 0-15,-26 0-1,-24 0 17,0 0-17,0 0 32,24 0-31,-24 0-1,0 0 17,25 0-17,-26 0 1,26 0 15,0 0-15,-26 0-1,1 0 17,0 0-17,74 0 1,-49 0 15,-25 0-15,-1 0 15,1 0-15,0 0-1,0 0 1,0 0-16,-1 0 31</inkml:trace>
  <inkml:trace contextRef="#ctx0" brushRef="#br0" timeOffset="93548.79">4564 10418 0,'-25'0'47,"0"0"93,1 0-108,-1 0-17,0 0 1,0 0 15,0 0 16,1 0-31,24 25-1,-25-25 79,0 0-32,25 25-46,-25-25 0,25 24 62,-25-24-16,25 25-30,0 0 46,0 0-47,-24 0 47,24-1-31,0 1 15</inkml:trace>
  <inkml:trace contextRef="#ctx0" brushRef="#br0" timeOffset="96787.64">6623 10468 0,'-25'0'0,"0"0"78,0 0-63,1 0 1,-1 0 0,0 0-1,0 0 1,25 24-1,-25-24 17,25 25-17,0 0 1,-24-25 15,24 25-15,0 0-1,0-1 17,0 1-32,0 0 15,0 0 63,0 0-46,0-1-17,0 1 1,0 0 15,24-25-31,-24 25 16,50 24-1,0-24 17,-26 25-17,26-25 1,24 24 15,-49-49-31,50 50 16,-1-50-1,-24 25 17,-25-25-32,24 24 15,1 1 1,-1-25 15,51 0-15,-51 0-1,1 25 17,-25-25-17,74 0 1,-25 0 15,-24 25-15,-25-25-1,24 0 17,-24 0-17,49 0 1,-24 0 15,-25 0-15,49 0 31,-49-25-47,25 25 15,-1 0 1,-24 0 15,0-25-15,0 25-16,24-25 15,51-49 17,-76 24-17,26 1 1,24-1 15,1-24-15,-26 24-1,-24 25 17,0 1-17,0-26 1,-25 25 15,0 0-15,25-24-1,-25-1 17,0 25 77,0 1-93,-25 24-1,-25-25 1,25 25-16,-49 0 31,24 0-15,-98-25 15,-1 0-15,-75 0-1,51 25 1,-26 0 15,150 0-15,-26 0-1,26 0 17,-1 0-17,25 0 1,1 0 15,-1 0 0,25 25 1,-25-25-17,0 0 1,-49 25 15,-25-25-15,49 25-1,0 0 17,25-25-17,1 0 1,-51 24 15,26-24-15</inkml:trace>
  <inkml:trace contextRef="#ctx0" brushRef="#br0" timeOffset="99682.83">15751 14064 0,'-25'0'109,"25"-25"-109,-25 1 16,-24-26 15,49 25-31,-75-49 16,26-25-1,24 49 17,25 0-17,-50 1 1,26-1 15,-1 1-15,0 24-1,25 0 17,0 0-1,0 0-31,0 1 31,0-26-15,0-24-1,50-1 17,-26 1-17,1 74 32,0 0-31,49-25-1,1 25 17,-1 0-17,1 25 1,24-1 15,-25 1-15,-24-25-1,-25 25 17,49 25-17,-24-25-15,49 49 16,25-24 15,-74-26-15,-50 1-1,0 0 204,0 0-188,0 0-15,-25-1 15,25 1 16,-25 0-16,25 0-31,0 0 32,0-1-32,-25-24 15,25 50 1,-25-25 15,-24 24-15,24 1-1,0-25 32,25 0-15,-25-1-17,0-24 1,1 0 62</inkml:trace>
  <inkml:trace contextRef="#ctx0" brushRef="#br0" timeOffset="105777.34">2406 14858 0,'0'25'125,"25"-25"-109,0 0-1,-1 0 1,1 25-1,0-25 17,25 0-17,-26 0 1,26 0 15,-25 24-15,25-24-1,24 0 17,-49 0-17,0 0 1,24 0 15,-24 0-15,25 25-16,-26-25 15,51 0 17,-26 0-17,26 0 1,-26 0 15,-24 0-31,25 0 16,-25 0-1,-1 0 32,1 0 16</inkml:trace>
  <inkml:trace contextRef="#ctx0" brushRef="#br0" timeOffset="131793.58">14734 13370 0,'25'0'157,"0"0"-126,-1 0-31,26 0 15,49 0 17,-49 0-17,49 0 1,0 0 15,-24 0-15,49 0-1,-50 0 17,-49 0-32,25 0 15,24-25 1,-49 25 15,49-25-15,-49 25-1,0 0 17,49 0-17,25 0 1,-49 0 15,0 25-15,-1-25-1,-24 0 17,25 0-17,24 0 1,-49 0 15,24 25-15,-24-25 31,0 0-32,25 25 1,-25-1 15,-1-24-15</inkml:trace>
  <inkml:trace contextRef="#ctx0" brushRef="#br0" timeOffset="138902.45">16619 13221 0,'-25'0'0,"1"0"15,-1 0 17,0 0-32,0 0 15,0 0 1,1 0-1,-1 0 32,0 0 0,0 0-16,0 25 16,25 0-31,-25-1 15,25 1-15,0 0-1,0 74 17,0-74-17,25 25 1,-25-26 15,0 1 0,0 0-15,0 0 0,0 0-16,0-1 31,0 1 31,0 0-30,25-25 30,-25 25-46,25-25-1,0 0-15,0 74 32,-1-49-17,26 25 1,24-1 15,1 1-15,24 24-1,-25-24 17,-49-25-17,50 24 1,-26-49 15,50 75-15,-24-51-1,-50-24-15,49 25 32,-24-25-17,24 0 1,-49 0 15,49 0-15,-24 0-1,-50-25-15,25 25 32,-25-24-17,99-51 1,-49 26 15,-1-51-15,-49 76-1,25 24 17,-25-50-17,25-24 1,24-1 15,-49 1-15,0 49 31,0 0-47,0-24 15,0 24 1,0 0 15,-24 25-15,-1-50-1,25 26 17,-25-1-17,-25 0 1,-74-74 15,75 49-15,-51 1-1,76 49 17,-1 0 15,0 0-32,-25-25 1,26 25-1,-26 0 17,25 0-17,-49 0 1,-1 0 15,26 0-15,24 0-1,0 0 17,0 0-17,1 0 1,-1 0 15,0 0-15,0-25-1,-24 25 17,-26 0-17,26 0 1,-1 0 15,50-25 0,-25 25 1</inkml:trace>
  <inkml:trace contextRef="#ctx0" brushRef="#br0" timeOffset="196024.25">4366 10939 0,'49'0'203,"-24"0"-188,0 0 1,0 0 0,-1 0-1,1 25 1,50-25 15,49 0 0,-100 0-31,101 24 47,-76-24-31,-24 0 15,0 0-15,24 0 31,1 0-32,-25 0 1,24 0 15,-24 0-15,25 25-1,-25-25 17,-1 0-17,1 0 1,0 0 15,0 0-15,24 0-1,-24 0 1,0 0 0,25 25 15,-26-25 0,1 0-31,0 0 16,25 0-1,-26 0 32,1 0-31,0 0 15,0 0 63,0 0 31,-1 0 125,1 0-188,0 0-62</inkml:trace>
  <inkml:trace contextRef="#ctx0" brushRef="#br0" timeOffset="-200102.5">2356 14833 0,'25'0'204,"25"0"-189,-25 0 1,24 0-1,1 25 1,-1-25-16,51 25 31,24 0 16,149-25-16,-125 0 16,-73 0-31,-26 24-16,1-24 31,49 25-15,25-25-1,-49 0 17,-26 0-17,1 0 1,49 50 15,-49-50-15,-1 0-1,-24 25 17,25-25-17,-1 0 1,26 0 15,-26 24-15,-24-24-16,25 0 15,24 0 17,1 25-17,-1-25 1,-24 25 15,-1-25-15,26 0-1,24 25 17,-49 0-17,49-25 1,-25 0 15,1 0-15,-1 0-1,25 0 17,-24 0-17,-26 0 1,26 0 15,-1 0-15,25 0-1,-24 0 17,-26 0-17,51 0 1,-26 0 15,25-25-15,0 25-1,-49-25 17,24 25-17,26-25 1,-51 25 15,26-25-15,-26 25-1,-24 0 17,0 0-17</inkml:trace>
  <inkml:trace contextRef="#ctx0" brushRef="#br0" timeOffset="-183147.47">6598 15131 0,'25'0'172,"0"0"-156,-1 0-1,1-25-15,0 25 16,-25-25 0,74-24 15,-49 24-31,75-74 15,-26-1 32,-74 76-31,25-1 15,-25 0-31,0-25 31,0-24 1,0 24-17,0-24 1,-25 24 31,25 26-32,0-1-15,0 0 32,-25-25-17,0 25 1,25-49 15,-49 24-15,24 26-1,-25-76 17,1 76-17,24-51 1,-25 50 15,25 1-15,-49-26 31,24 25-32,26 0-15,-51-49 16,1 49 15,49 25-15,-74-49-1,0 49 17,24-25-17,-49-25 1,0 50 15,74 0-31,1-25 16,-50 25-1,24 0 17,50 0-32,-49-24 15,-50 24 1,25 0 15,0 0-15,24 0-1,1 0 17,-25 0-17,-1 24 1,51-24 15,-51 25-15,1-25-1,25 25 17,-25-25-17,49 25 1,0 0-16,1-25 31,-50 24-15,-1 1-1,26 0 17,-25-25-17,49 25 1,-49 0 15,24 24-15,26-49-16,-1 25 15,-49 0 17,25-25-17,-1 25 1,1-1 15,-25-24-15,74 0-1,-50 0 17,-24 25-17,25 0 1,-1-25 15,51 0-15,-76 0-1,26 25 17,49-25-17,0 0 32,25 25 94,0-1-126,25-24 1,25 25 0,24 0-1,-49 0-15,49 0 16,26 24 15,-26-24-15,25 0-1,0-25 17,-49 0-17,24 25 1,-49-25 15,0 0-15,0 0-1,0 0 17,-1 24-17,1-24 1,25 0 15,-25 0-15,-1 0-1,1 0 17,25 0-17,-1 25 1,-24-25 15,25 0-15,-25 0-16,0 0 15,49 0 17,-24 0-17,-26 0 32,1 0-31,0 0 15,0 0-15,0 25-1,-1-25 17,1 0-17,0 0 1,0 0 15,0 0 47,-25 25-15,24-25-48,1 25-15,0-25 16,-25 25 0,25-25 15,-25 24-16,25-24 17,-25 25-17,24 0 1,-24 0 15,25-25 0,-25 25-15,25-1 0,-25 26-1,25-50 17,-25 25 46,25-25-63,-25 25 204</inkml:trace>
  <inkml:trace contextRef="#ctx0" brushRef="#br0" timeOffset="-145868.27">2059 17438 0,'0'24'157,"25"-24"-142,-1 25-15,26-25 16,74 50 31,-50-50-32,-49 25-15,50 0 16,-1-25 15,0 24-15,-49-24-16,50 25 15,24 0 17,-49 0-17,49-25 1,0 0 15,-25 0-15,1 0-1,24 0 17,-49 0-17,49 0 1,0 0 15,-49 0-15,49 0-1,-25 0 17,26 0-17,-26 0 1,0 25 15,-24-25-15,49 24-1,-24-24 17,-1 0-17,-24 25 1,24-25 15,25 0-15,0 0-1,-49 0 17,49 0-17,-24 25 1,-1-25 15,25 0-15,-24 0-1,-50 0-15,49 0 32,25 0-17,-49 0 1,49 0 15,0 0-15,-49 0-1,49 0 17,0 0-17,-24 0 1,-1 0 15,25 0-15,-24 0-1,-1 0 17,1 0-17,-1 0 1,25-25 15,-24 25-15,-51-25-16,51 25 15,24 0 17,0-24-17,-49 24 1,49-25 15,-49 25-15,-25 0-1,-1 0 17</inkml:trace>
  <inkml:trace contextRef="#ctx0" brushRef="#br0" timeOffset="-124556.85">9029 18728 0,'-25'24'94,"-25"-24"-78,26 25-16,-51-25 15,-148 0 32,-50 0-16,124 0 1,100 0-17,-50 0 1,-1 0 15,51 0-15,-75 0-1,-25-25 17,50 1-17,-100 24 1,100 0 15,49 0-31,-24 0 16,-25 0-1,0 0 17,24 0-17,-49 0 1,25 24 15,-25 1-15,74-25-1,25 0-15,-123 0 32,48 0-17,-48 0 1,98 0 15,-49 0-15,-25 0-1,-149 0 17,-99 0-17,124 0 1,-75-25 15,100 25-15,99 0-1,-124-24 17,-75 24-17,175 0 1,-51-25 15,75 0-15,50 25-1,-25-25 17,24 25-17,1-25 1,-25 25 15,24-24-15,-24 24-1,24 0 17,1 0-17,-25 0 1,0 0 15,49 0-15,-49 0-1,24-25 17,51 25-32,-51 0 15,50 0 1,-49-25 15,24 25-15,-49 0-1,74 0 17,-24 0-17,-26 0 1,1 0 15,-25 0-15,-1 0-1,76 0 17,-26 0-17,-24 0 1,49 0 15,0 0-15,0 0-1,0 0 17,1 0-17,-1 0 1,0 0 15,-25 0-15,26 0-1,-1 0 17,0 0-17,0 0 1,0 0 31,1 0-32,-1 0 64</inkml:trace>
  <inkml:trace contextRef="#ctx0" brushRef="#br0" timeOffset="-77574.48">19496 4415 0,'25'0'78,"25"0"-62,24 0 0,100 0 15,-75 0 0,-24 0-15,222 0-1,75 0 17,-124-25-17,25 1 1,-174 24 15,-24 0-15,98 0-1,-73 0 17,-76 0-32,76 0 15,-1 0 1,25 0 15,174 0-15,-100 0-1,-74 0 17,-25-25-17,-49 0 1,49 0 15,0 0-15,-74 25-1,0 0 17,0 0-17,24 0 1,-24 0 15</inkml:trace>
  <inkml:trace contextRef="#ctx0" brushRef="#br0" timeOffset="-67622.49">24854 5482 0,'50'0'140,"-25"0"-124,24 0-16,-24 0 31,99 0 0,-49 0 16,-1 0-31,-24-25 15,-26 25-15,76 0-1,-1 0 17,-74 0-17,24 0 1,-24 0 15,0 0-31,24 0 16,26-25-1,-26 25 17,-24 0 46</inkml:trace>
  <inkml:trace contextRef="#ctx0" brushRef="#br0" timeOffset="2727.21">3274 8483 0,'25'0'422,"0"0"-391,0 0-31,-1 0 31,1 0-31,25 0 32,99-25-1,-50 1 16,0 24 0,-49 0-32,-1 0 1,1 0 15,-25 0-15,24 0-1,-24 0 17,25 0-17,-25 0 17,-1 0-1,1 0 16,0 0-16,0 0 16,0 0 31,-1 0 47,1 0-109,0 0 46,0 0-31,0 0 16,-1 0 0,1 0 0,0 0-16,-25 24 0,25-24-31,0 0 32,-1 0-17,1 0 17,0 0-17,-25 25 1,25-25-1,0 0 17,-1 0-17,1 0-15,0 0 47,0 0-31,-25 25-1</inkml:trace>
  <inkml:trace contextRef="#ctx0" brushRef="#br0" timeOffset="14318.58">21704 4366 0,'-25'0'125,"0"0"-94,25-25-15,0 0-1,-24 25 1,-1-50 31,0 1 0,0-1-32,25 25 1,0-24 15,-25 49-15,25-50-1,0 25 17,0 1-17,0-1 1,0 0 15,0 0-31,-24 25 16,24-49-1,0-1 17,0 25-17,0 0 32,0 1-31,0-1-1,0 0 17,0 0-17,0 0 1,0 0 15,0 1-15,0-1-1,24 25 17,-24-25-17,25 0 1,25 25 15,-25 0-31,-1-25 16,26 25-1,0 0 17,49 0-17,-49 0 1,74 0 15,-25 0-15,-25 0-1,1 0 17,-1 0-17,-49 0-15,49 0 16,25 0 15,1 0-15,-51-24-1,51 24 17,-26 0-17,0 0 1,26 0 15,-1 0-15,0 0-1,-49 0 17,-26 0-17,1 0 1,0 0 15,0 0-15,0 24 93,-25 1-93,0 0 15,0 0-31,24 0 16,-24 24-1,0 51 1,0-51 15,0-24-31,0 0 16,0 24 31,0-24-32,0 0 1,-24 0 15,24 0-15,-25-25-16,25 24 15,-25-24 17,-25 25-17,1 0 1,24 0 15,0 0-15,25-1-1,-25-24 32,1 0-31,-1 25 15,0 0 63,25 0-63,-25 0-15,0-25-1,25 24 64</inkml:trace>
  <inkml:trace contextRef="#ctx0" brushRef="#br0" timeOffset="66149.34">23490 7466 0,'25'0'266,"0"0"-235,24-25-15,-24 25-16,74-24 47,-49-1-32,49 25 1,-24-25 15,-26 25-31,50-25 16,249-49-1,-76 49 17,125-25-17,-74-24 1,-224 74 15,75-25-15,-1 25-1,-98 0 17,98-49-17,-24 24 1,-25 25 15,25 0-15,-25 0-1,124-25 17,-49 25-17,-125-25 1,25 25 15,0 0-15,-49 0-1,49 50 17,0-25-17,-24-25 1,-26 24 15,1-24-15,24 50-1,1-25 17,24 0-17,-49-25 1,-1 0 15,1 24-15,24 1-1,-24 0 17,0-25-17,-1 25 1,50-25 15,-24 25-15,24-25-1,-49 0 17,-1 0-17,26 0 1,-26 0 15,1 0-31,-1 0 16,51 0-1,-26 0 17,25-25-17,1 25 1,-51 0 15,50 0-15,-49 0-1,-25 0 17,24-25-17,51 25 1,-51 0 15,50 0-15,-24 0-1,123 25 17,150-25-17,-200 25 1,1-1 15,0-24-15,-75 0-1,100 0 17,-25 0-17,-75 0 1,1 0 15,-1 0-15,-49 0-16,49 0 15,26 0 17,-76 0-17,76 0 1,-1 0 15,-25 0-15,1 0-1,24 0 17,-74 0-17,74 0 1,0 0 15,-74 0-15,49 0-1,-49 0 17,25 0-17,-1 0 1,-24 0 15,25 0-15</inkml:trace>
  <inkml:trace contextRef="#ctx0" brushRef="#br0" timeOffset="86482.16">21506 3597 0,'-25'0'297,"0"24"-282,0-24 1,0 0 15,25 25 16,-49-25-16,24 0-15,0 0 15,0 25 79,1-25-17,24 25-77,0 0 15,24 0-15,-24-1-16,0 1 47,25 0 15,-25 0-62,25-25 16,0 25-16,-25-1 15,25 1 48,-25 0-32,24-25 157,-24 25-173,0 0 17,25-25-32,-25 24 62,25-24-31,-25 25-15,25-25 46,-25 25-30,25-25-17,-25 25 48,24-25 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2:49:08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22498 17289 0,'-50'25'312,"50"-1"-312,-25-24 16,25 25-16,-49 0 15,-26 25 17,26-1-17,24-24 1,0 0 0,-24 0-1,-1 24 1,25-24-1,25 0 17,-25-25-17,1 50 1,-1-1 15,0 26-15,25-26-1,0-24 17,0 0-32,25 49 15,49 25 1,-24-24 15,24-26-15,50 1-1,-49-25 17,24 0-17,-74-25 1,49 0 31,50 24-32,-49-24 17,-51 0-32,26 0 15,-25 0 1,24 0 15,1 0-15,49 0-1,0-49 17,-24 24-17,-1 0 1,-24-24 15,-25 49-31,49-25 16,-24-25-1,-1 25 17,-24 25-17,0-49 1,0 24 15,-1 25-15,1 0 31,0-25-32,0 0 1,-25 1 15,25 24-15,-25-25 62,0 0-47,0 0-15,0 0-1,0 1 1,0-1 15,0 0 1,-25 0-17,25 0 1,-25-24-1,0 24 17,25 0-32,-25-24 15,25 24 1,-24 0 15,-1 0-15,0 0-1,0 25-15,0-25 32,-24 1-17,24-26 1,-25 25 15,26 0-15,-1 1-16,0 24 15,0-25 17,0 25-32,-24-25 15,24 0 1,0 0 15,0 25-15,1 0-1,-1 0 17,0 0-17,0 0 1,0 0 15,1-24-15,-1 24-1,0 0 17,0 0-17,-24 0 1,24 0 15,-25 0-15,25 0-1,-24 0 17,24 0-17,-25 0 1,25 0 15,1 0-15,-1 0 31,-25 0-32</inkml:trace>
  <inkml:trace contextRef="#ctx0" brushRef="#br0" timeOffset="2626.62">24730 17115 0,'-25'0'47,"1"0"-32,-1 0-15,0 0 16,0 0 15,-74 50 0,0-25 1,74-1-17,-25-24 1,1 25 15,24-25-31,-25 50 16,-24-25-1,49-25 17,-24 24-17,24 1 1,0 0 15,0-25-15,-24 25-1,24 24 17,25 1-1,0 0 0,0 24-15,0-24-1,0-1 17,0-24-32,0 25 15,0-1 1,25-24 31,-1 0-32,-24 0 17,0 0-17,0-1 32,0 1-31,25 0-1,-25 0-15,25 0 32,25-1-17,-1 26 1,1-25 15,-25 0-15,-1-25-1,1 24 17,74 26-17,-49-25 1,0 0 15,-26-25-15,100 24-1,-49-24 17,24 0-17,-25 0 1,-49 0 15,25 0 0,0 0 1,-1-24-17,26-1 1,-75 0 31,24 25-32,1 0-15,0-50 32,0 50-17,-25-49 1,0 24 15,25-25-15,-1-24-1,1 24 17,-25 26-17,25-1 1,0-25 15,-25-24-15,25-1-1,-25 26 17,0 24-32,0-25 15,0 1 1,0-1 15,0 25-15,0 0-1,0-24 17,0 24-17,-25 0 1,-25-24 15,1 49-15,-1-25-1,25 0 17,-74 0-17,49 25 1,-49 0 15,0 0-15,49 0-1,1 0 17,-1 0-17,25 0 1,0 0 15,1 0-15,-1 0 31</inkml:trace>
  <inkml:trace contextRef="#ctx0" brushRef="#br0" timeOffset="75904.88">19100 9649 0,'24'0'125,"-24"25"-109,25-25 0,0 0-1,0 0 1,99 25 31,49-25-16,-98 0-31,99 0 31,49 0-15,-174-25-1,51 25 17,-1 0-17,50-25 1,123-25 15,-73 26-15,-75 24-1,-25-25 17,50 0-17,-50 25 1,50-25 15,-50 0-15,-24 25-1,24-24 17,-49-1-17,49 0 1,-25 0 15,-49 25-15,0 0-16,24 0 15,51 0 17,-51 0-17,26 0 1,-51 0 31,1 0-16</inkml:trace>
  <inkml:trace contextRef="#ctx0" brushRef="#br0" timeOffset="87711.13">23391 10368 0,'25'0'141,"-1"0"-126,26 0 1,24 0 15,1 0-15,24 0-1,-25 0 17,-24 0-17,-25 0 1,49 0 15,-24 0-15,24 0-1,1 0 17,-50-24-32,49-1 15,25 25 1,25-50 15,-74 25-15,24-24-1,-24 24 32,-1 0-31,-24 0 15,0 1-31,0 24 31,-25-25 1,0 0-17,0 0 1,0-25 15,-25 50-31,0-49 16,25 24-1,0 0 17,-25 0-17,-49-24 1,49 24 15,0 25-15,-24-25-1,24 25 17,0-25-17,-24 1 1,-26 24 15,26 0-15,-75 0-1,49 0 17,26 0-32,-1 0 15,-24 0 1,49 24 15,-75 1-15,-24-25-1,75 0 17,-50 0-17,24 0 1,26 0 15,-26 0-15,50 0-1,1 0 32,24 25 0,-25-25-31,0 25-1,0-25 17,25 25 46,0-1-63,0 1 17,0 0-17,0 0 17,0 0-17,0-1 1,0 76-1,-25-26 17,25-24-17,0-25 1,0-1 15,0 1 0,0 0-31,0 0 79,25 0-64,0-25 1,25 49-1,-1-24 17,26 25-17,-26-26 1,50 51 15,1-50-15,-1-25-1,25 24 17,-50-24-17,-49 0-15,0 0 16</inkml:trace>
  <inkml:trace contextRef="#ctx0" brushRef="#br0" timeOffset="97126.53">26690 10517 0,'25'0'15,"-1"0"17,1 0-17,0 0 16,74 0 1,-49 25-32,148 0 31,-148-25-15,24 0-1,26 25 1,123-25-1,0 0 17,-124 0-32,174 0 15,-50 0 1,-74 0 15,0 0-15,273 0-1,-149-25 17,-25 25-17,-149 0 1,-25-25 15,100 25-15,-1 0-1,-48 0 17,-26-25-17,0 0 1,-49 25 15,49-24-15,-50 24-1,-49-25 17,25 0-17,0 0 32,-25 0-16,0 1 1,-25-1-17,25 0 1,-49 0 15,-26-49-15,1 24-1,-25-49 17,49 24-17,0 26 1,26 24 15,-51 0-15,1 0-1,-1-24 17,50 49-32,-74-50 15,0 1 1,25 49 15,-1 0-15,-74-25-1,1 0 17,-26 0-17,0 0 1,25 1 15,-173-1-15,0 25-1,123 0 17,-49 0-17,50 0 1,-100 0 15,0 0-15,125 0-1,-75 0 17,173 0-17,26 0-15,-75 0 16,24 0-16,-123 25 31,-199 49-15,174-24-1,25-26 17,74 26-17,-74-50 1,49 50 15,100-50-15,0 0-1,-50 24 17,24-24-17,-98 0 1,99 0 15,-1 0-15,-48 0-1,-51 0 17,50 0-17,25 0 1,0 0 15,50 0-15,-124 0-1,73 0 17,1 0-17,-24 0 1,73 0 15,-74 0-15,50 0-1,25 0 17,-25 0-17,49 0 1,0 0-16,1 0 31,-51 0-15,1 0-1,25 0 17,-1 0-17,1 0 1,-25 0 15,0 0-15,49 0-1,-74 0 17,25 0-17,49 0 1,-49 0 15,0 0-15,-1 25-1,26-25 17,-25 25-17,24-25 1,-24 0 15,0 0-15,49 25-1,1-25 17,24 0-17,-49 25 1,49-25 15,0 0-15,0 0 31,0 0-32,25 24-15,-24-24 16,24 25 93,0 0-62,0 0-47,24 0 16,1 24 15,0-49-31,0 25 16,0-25-1,24 25 1,-24 0 15,25 24-15,24 1-1,-49-25 17,49 24-17,-24 1 1,49 0 15,-25-1-15,1-24-1,-1 0 17,25 0-17,-49-1 1,-25-24-16,25 0 31,24 0-15,-24 0-1,98 0 17,175-49-17,-150-1 1,26-24 15,-100 24-15,50 25-1,0-24 17,-25-1-17,-50 50 1,75-49 15,198-1-15,-74 0-1,99 1 17,-273 24-17,1 0 1,-1 25 15,-50 0-15,100 0-1,-49 0 17,-51 0-17,75 0 1,-25 0 15,-49 0-15,74 0-1,-25 0 17,-24 25-17,-1-25 1,0 0 15,26 25-15,-1 0-1,-25-25 17,1 24-17,24 1 1,-49 0 15,24-25-15,-49 0-1,74 0 17,-25 25-17,1-25 1,-26 0 15,26 0-15,-1 25-1,26-1 17,-1 1-17,-25-25 1,1 0 15,24 0-15,-25 25-1,-24-25 17,24 25-17,-24-25 1,-1 0 15,1 0-15,-25 0-16,0 25 15,-1-25 17,1 0-17,0 0 48,0 0-16,0 0-32,-1 24 32</inkml:trace>
  <inkml:trace contextRef="#ctx0" brushRef="#br0" timeOffset="117484.2">1067 6747 0,'24'0'110,"1"0"-95,0 0 1,25 0 0,-26 0-16,1 0 15,74 25 1,-24-25 15,-50 0-31,74 0 16,124 0-1,-148 0 17,49 0-17,173 0 1,-49-25 15,100-25-15,-175 25-1,50 1 17,-74 24-17,-50-25 1,-49 25-16,24-25 31,100 25-15,-99 0-1,49 0 17,0 0-17,-75-25 1,50 25 15,1 0-15,-51 0-1,50 0 17,-24 0-17,-26 0 1,1 0 15,0 0-15,-26 0-1,26 0 32,-25 0-31,0 0 46</inkml:trace>
  <inkml:trace contextRef="#ctx0" brushRef="#br0" timeOffset="138028.15">9376 6176 0,'-25'0'16,"1"0"15,-1 0-16,0 0 17,0 0-17,0 0 1,1 0 15,-1 0-15,0 0-1,0 0-15,-24 25 32,-1 0-17,25 0 1,0-25-16,25 25 31,-49-1-15,49 26-1,-25-25 17,25 24-17,0-24-15,-25 0 16,25 0 62,0 0-47,0-1 1,50 1-17,-50 0 1,24 0-16,26 24 15,49 26 17,-49-26-17,24 1 1,1 0 15,-50-25-15,74 24-1,0 1 17,-25-25-17,1-1 1,-1-24 15,1 0-15,-26 25-1,-24-25 17,25 0-17,-1 0 1,1-25 15,0 25-31,24-49 16,-24-1-1,-26 25 17,1 25-17,-25-24-15,0-1 16,50 0 15,-25-25-15,-25 25-1,24-24 17,-24-1-17,0 1 1,0-1 15,25 50-15,-25-50-1,0 1 17,-25 24-17,-24-25 1,24 26 15,0-1-15,-24 25-1,24-25 17,0 25-17,25-25 1,-25 25 31,0 0-32</inkml:trace>
  <inkml:trace contextRef="#ctx0" brushRef="#br0" timeOffset="-205710.76">19298 11336 0,'25'0'219,"0"0"-203,-1 0 62,1 0-62,25 0-16,-25 0 15,-1 0-15,1 0 16,25 0-1,-25 0-15,49 0 32,75 0-1,25 0 16,-125 0-47,174 0 15,100-25 17,-100 0-17,75 25 1,-199 0 15,-25 0-15,50 0-1,50 0 17,-75 0-17,1 0 1,-26 0 15,25 0-15,-24 25-1,24 0 17,-25-25-17,1 0 1,-1 0 15,50 0-15,-25 25-1,-49-1 17,24-24-17,-49 0 1,50 0 15,-51 25-15,1-25-1,0 0 17,0 0-17,0 0 1,24 0 15,-24 0-15,0 0-1,0 0 17,24 0-1,-24 0 0,0 0-15,0 0 15,-1 0-15,51 0-1,-26 0 1,-24 0 15,0 0-31,0 0 16,0 0-1,24 0 17,-24 0-17,49 0 1,-49 0 15,25 0-15,-25 25-1,24-25 17,-24 0-17,0 0 32,0 0-31,-1 0-1,1 0 17,0 0 15</inkml:trace>
  <inkml:trace contextRef="#ctx0" brushRef="#br0" timeOffset="-198433.8">25474 12278 0,'0'-24'16,"25"24"140,0 0-141,0 24-15,49 1 32,1 0-17,-26 0 1,-24-25-16,25 25 31,24-25-15,-49 24-1,74 1 17,0-25-17,-49 0 1,49 0 15,-74 0-15,0 0-1,49 0 17,1 0-17,-26 0 1,-24 0 15,0 0-15,49 0-1,-24 0 17,-25 0-17,-25-25 63,0 1-62,24 24 15,-24-25 1,0 0-17,25 0 1,-25 0-1,0-24 17,0 24-17,0 0 1,0 0 15,25-24-15,-25 24-1,0 0 17,0 0-17,0 0 1,0 1 15,-50-26-15,26 50-16,24-25 15,-50 0 17,0-24-17,1 24 1,-1-25 15,1 26-15,-1-1-1,0-25 17,-24 1-17,49 49 1,-49 0 15,24 0-15,-24 0-1,49 0 17,-49 0-17,49 0 1,-25 0 15,0 0-15,1 0-1,-1 0 17,1 0-17,-1 0 1,0 0 15,1 0-15,24 0-1,0 0 17,-24 24-17,24-24 32,25 25 31,0 0-62,0 0 93,0 0-93,0-1 0,0 26-1,0-25 1,0 0-1,-25-25 17,25 24-17,0 26 1,0 24 15,0-49-15,0 0 62,0 0 203,0 0-265,25-1-1,0 1-15,-25 0 32,24-25-1,-24 25 16</inkml:trace>
  <inkml:trace contextRef="#ctx0" brushRef="#br0" timeOffset="-194859.65">25499 13072 0,'0'-25'46,"-25"25"79,-24 0-109,24 0 0,0 0-1,-24 0 1,24 0 15,-25 0-15,25 0-1,1 0 17,-1 0 15,25 25 46,0 0-15,0 0-46,0-1-17,0 1 1,0 0 15,0 0-15,25 0-1,-1 0 17,-24-1-32,50 1 15,-25 0 1,24 25 15,1-26-15,0 1-1,-26 0 17,51 25-17,-26-1 1,75 1 15,-24-1-15,-76-49-1,26 25 17,49 0-17,-24 0 1,24 0 15,-49-1-15,-26-24-16,26 0 15,24 0 17,-24 0-17,-25 0 1,24 0 15,1 0-15,49 0-1,-49 0 17,-25 0-17,-1 0 1,1 0 31,-25-24 0,25 24-32,-25-25 32,0 0-31,0 0-1,0 0 17,-25 1-17,25-1-15,-49-25 16,-1-49 15,0 49-15,26 1-1,24-1 17,-25 50-17,25-25 1,-50-24 15,25 24-15,1 0-1,-1 25 17,0-25-17,0 25 32,-24 0-31,24 0-16,-25 0 15,-49-25 17,0 25-17,24 0 1,51 0-16,-51 0 31,50 0-15,-24 0-1</inkml:trace>
  <inkml:trace contextRef="#ctx0" brushRef="#br0" timeOffset="-188691.19">25152 14759 0,'50'0'157,"-26"0"-157,1 0 15,50 0 1,49 0 31,-25 0 0,74 0-16,-73 0 0,-26 0-15,-49 0-16,49 0 15,1 0 17,-26 0-17,1 0 1,-25-25 15,0 25-15,49 0-1,-24 0 17,-26 0-17,1 0 1,0 0 15,25 0-15,-26 0-1,26 0 17,-25 0-17,0 25 1,49-25 15,-49 0 0,24 0 1,-49 25-17,25-25 1,0 0 15,0 0-15,0 0-1,-25 24 95,24-24 671,1 0-703,0 0-47,0 0-31,24 0 47,-24 0 0,0 0-31,0 0-1,0 0 79,0 0-78,-1 0 46,-24-24 1,0-1-32,0 0-15,0 0 15,0 0-31,0 1 31,0-1-15,0 0-1,0-25 17,0 26-17,-24-26 1,24 25 15,0 0-15,-25 1-16,0-1 47,0 0-32,0 0 1,-49-25 15,49 50-15,25-24-1,-25 24 17,-24 0-17,-26 0 1,-24-25 15,0 0-15,49 25-1,-49 0 17,25 0-17,49 0-15,-50 0 16,-49 0 15,25 0-15,25 0-1,-150 0 17,76 0-17,73 0 1,-24 0 15,25 0-15,24 0-1,-49 0 17,24 25-17,26-25 1,24 0 15,0 0-15,25 25-1</inkml:trace>
  <inkml:trace contextRef="#ctx0" brushRef="#br0" timeOffset="-184284.74">25301 15925 0,'25'0'266,"-1"0"-251,1 0-15,50 0 31,49-25 16,-100 25-47,76 0 47,-26-25-16,0 25 1,-24-25-17,0 25-15,-25 0 16,24-25 15,-24 25-15,0 0-1,24 0 17,-24 0-17,0 0 1,74 75 15,-24-26-15,-1-24-1,-24 0 17,-26-25 61,1 0-46,0 0-15,0 0 14,0 0-30,-1 0 0,1 0 15,0 0-15,0 0 15,0 0-16,-1 0 17,1 0-17,0 0 95,0 0-79,0 0 0,-1 0-15,1 0 15,-25-25-15,25 25 15,0 0 31,0 0 32,-25-25 16,0 1-95,24 24-15,-24-25 16,0 0 15,25 0 0,-25 0 16,25 1-31,0-1 15,-25 0-15,25 0-1,0-24 1,-25 24 140,0 0-93,0 0-32,-25 0-15,25 1-1,-25 24 1,-25-25-1,1-25 17,24 1-32,-50 24 15,51-25 1,-51 25 15,1 0-15,-50-24-1,25 49 17,-1 0-17,1 0 1,25 0 15,-50 0-15,25 0-1,24 0 17,-24 25-17,24-1 1,26-24-16,-1 25 31,-49 25-15,0-25-1,49 0 17,1-25-17,24 0 1,25 24 140</inkml:trace>
  <inkml:trace contextRef="#ctx0" brushRef="#br0" timeOffset="-128966.29">18852 18132 0,'24'0'16,"1"0"31,0 25-47,0-25 15,347 25 32,-273-25-31,25 0-1,99 25 17,1-1-17,-125-24-15,74 0 16,51 0 15,-150 0-15,100 0-1,49 0 17,-25 0-17,-24 0 1,-50 0 15,25 25-15,198-25-1,-173 0 17,-1 0-17,125 25 1,-75 0 15,199 49-15,0 1-1,-149-75 17,49 49-17,-49-24 1,-25 0 15,149 0-15,-25-25-1,-99 0 17,173-25-17,25 0 1,-148 25 15,99-25-15,-150 0-1,125 25 17,25 0-17,-50 25 1,-198-25 15,-25 0-15,24-25-1,249-24 17,-199-1-17,-124 25 1,1 1 15,-1 24-15,-74 0-1,24 0 17,-24 0-17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2:54:19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 5035 0,'25'0'203,"24"0"-188,-24 0 1,25 0 15,-1 0-31,26 0 16,-1 25 15,25-25-15,1 25-1,-51-25 17,125 0-17,-25 0 1,-100 0-16,51 0 31,24 0-15,-50 25-1,-49-25-15,24 25 32,51-25-17,24 0 1,25 0 15,-50 24-15,0-24-1,0 25 17,100-25-17,-125 0 1,50 0 15,-74 0-15,49 0-1,50 0 17,-25 0-17,-25 0 1,-25 0 15,1 0-15,24 0-1,0 0 17,-49 0-17,49 0 1,-25 0 15,-49 0-31,50 0 16,-1 0-1,1 0 17,-26 25-17,1-25 1,-1 0 15,51 0-15,-51 0-1,-24 0 17,0 0-17,0 0 48,-1 0-16,1 0 0,0 0-32,25 0 1,-26 0 15</inkml:trace>
  <inkml:trace contextRef="#ctx0" brushRef="#br0" timeOffset="8765.89">5556 13841 0,'25'0'125,"0"25"-125,24-25 16,75 49-1,-24-24 17,-51-25-32,1 25 15,74 0 1,-25-25-16,100 25 31,173-25-15,-25 0-1,-99 0 17,99-25-17,-173 0 1,24 0 15,125-24-15,-75-1-1,0 0 17,-99 26-17,-75 24 1,25-25 15,1 25-15,-76 0-1,51-25 17,-26 25-17,1 0 1,0-25 15,24 25-15,-49 0-1,49 0 17,-49 0-17,0 0 1,0 0 31</inkml:trace>
  <inkml:trace contextRef="#ctx0" brushRef="#br0" timeOffset="11549.36">5457 14833 0,'25'25'93,"0"-25"-77,24 25-16,-24-25 16,124 25 15,74 49 16,50-49-16,-50-25 0,-49 0-15,-125 0-16,26 0 15,123 0 17,-49 0-17,-25-25 1,75 0 15,49 0-15,-174 1-1,25-1 17,25 25-17,-49 0 1,98 0 15,-123 0-15,0 0-16,-1 0 15,26 0 17,-1 0-17,25 0 1,0 0 15,-49 0-15,49 0-1,-24 0 17,-1 0-17,-24 0 1,-1 0 15,-24 0-15,-25 25 93</inkml:trace>
  <inkml:trace contextRef="#ctx0" brushRef="#br0" timeOffset="52937.48">2406 11212 0,'25'0'375,"0"0"-344,-1 0-16,1 0 1,0 0-16,0 0 0,0 0 31,-1 0-31,76 0 47,-26 0-16,75 0 16,-99 0-31,49 0 15,0 0-15,-49 0-1,-1 0-15,1 0 32,49 0-17,-25 0 1,1 0 15,24 25-15,-49-25-1,49 0 17,0 0-17,-24 0 1,49 24 15,-25 1-15,0-25-1,75 25 17,-125-25-17,100 25 1,-50 0 15,-49-25-31,49 0 16,25 24-1,50-24 17,-25 25-17,74-25 1,-50 0 15,1 0-15,49 25-1,-74-25 17,-50 0-32,149 0 15,174 0 1,-149 0 15,49 0-15,51 0-1,-51 0 17,199-25-17,-248 0 1,-149 25-16,124 0 31,-25 25-15,50-25-1,-25 25 17,0-25-17,-149 0 1,-24 0-16,-1 0 31,75 0-15,-50 0-1,50-25 17,-25 25-17,-50 0 1,1 0 15,-1 0-15,25 0-1,1 0 17,-51 0-17,1 0-15,-1 0 16,51 0 15,-51 0-15,50 0-1,1 25 17,24-25-17,-25 0 1,50 0 15,-100 0-15,75 0-1,0 0 17,-49 0-17,49 0 1,-75 0 15,1 0-31,0 0 16,49 0-1,0 0 17,-24 0-17,-1 0 1,0 0 15,26 0-15,-1 0-1,0 0 17,-74 0-17,74 0 1,-49 0 15,-1 0-15,-24 0-1,0 0 32</inkml:trace>
  <inkml:trace contextRef="#ctx0" brushRef="#br0" timeOffset="65367.61">20464 7293 0,'25'0'250,"-1"0"-219,1 0 0,0 24 1,0-24-17,0 0 110,-1 0-93,1 0 46,0 0-31,0 0 15,0 0-31,0 0 1,-1 0-17,26 0 1,-25 0-1,0 0-15,-1 0 32,1 0-17,0 0 1,0 0 31,0 0-32,-1 0 32,1 0 31,0 0-46,0 0-1,0 0-15,-1 0-1,51 0 1,-1 0-1,-24 0 17,49 0-17,-25 0 1,1 0 15,49 0-15,74 0-1,-74 0 17,-24 0-17,-26 0 1,124 0 15,-24 0-15,-75 0-16,100-24 15,24 24 17,-99 0-17,0 0 1,74 0 15,1 0-15,49 0-1,-124 0 17,0 0-17,-25 0 1,75-25 15,-50 0-15,25 0-1,-50 0 17,0 25-17,149-24 1,0 24 15,-124 0-15,50 0-1,49 0 17,-49 0-17,49 0 1,-124 0 15,0 0-15,50 0-1,-25 0 17,50 0-17,-50 0 1,-74 0 15,49 0-15,124 0-1,-25 0 17,26 0-17,-75 0 1,-100 0 15,125 0-15,-100 0-1,75 0 17,-50 24-17,-24-24 1,24 0 15,50 0-15,-75 0-1,25 0 17,-49 0-17,24 25 1,26-25 15,-26 0-15,-49 0-1,24 0 17</inkml:trace>
  <inkml:trace contextRef="#ctx0" brushRef="#br0" timeOffset="81015.5">19050 13692 0,'25'0'109,"24"0"-93,1 0-16,24 50 15,323-1 32,-74-24-31,-100 0 15,149-25-15,-49 0-1,-175 0 17,-24 25-17,-24-25 1,-26 25-16,75-25 31,49 0-15,-49 0-1,-25 0 17,0 0-17,0-50 1,25 25 15,-25 25-15,-25 0-1,125-49 17,-26 24-17,-99 25 1,75 0 15,-75-25-15,50 0-1,99 0 17,-50 1-17,-98 24-15,123 0 16,124 74 15,-198-49-15,49 0-1,1-25 17,-50 0-17,49 24 1,-49 1 15,-50-25-15,75 25-1,-50 0 17,-75-25-17,26 0 1,-1 0 15,-49 0-31,49 0 16,-24 0-1,-25 0 17,-50 0-1,25-25-31</inkml:trace>
  <inkml:trace contextRef="#ctx0" brushRef="#br0" timeOffset="84717.45">19496 12229 0,'25'0'141,"0"0"-141,0 0 15,25 0 1,49 0-1,-25 0 17,-49 25-32,74-25 15,149 24 1,149 1 15,-124-25-15,49 0-1,-173 0 17,-25 0-17,75 25 1,-1 25 15,50-50-15,-49 24-1,-100-24 17,-74 25-32,74-25 15,0 25 1,50-25 15,74 0-15,25 0-1,-124 0 17,-74 0-32,99 0 15,-1-25 1,125 25 15,-74-25-15,-100 25-1,25 0 17,74-24-17,-24-1 1,0 0 15,-75 0-15,-74 0-1,49 25 17,-24-24-17,-1-1-15,26-25 16,-26 50 0,26-50-1,-26 26 1,26-1-1,-1-25 17,-24 25-17,24-24 1,-24 49 15,-50-25-15,74-49-1,50-26 17,-74 51-17,0-1 1,-26 1 15,1 49-15,25-25-1,-1-25 17,-24 25-17,-25 1 1,0-1 62,0 0-62,0-25-16,-49 1 15,-1 24 1,0-25 15,-123-49-15,-274-50-1,199 75 17,99-25-17,75 74 1,49 0-16,-49 25 31,-125-25-15,-198 0-1,174 25 17,-149-24-17,99-1 1,-124 0 15,0 25-15,100 25-1,-224 24 17,149 1-17,223-25 1,-74 0 15,0 24-15,74 1-1,-50-25 17,75 24-17,25-49 1,-75 50 15,26-25-15,73-1-1,50 1-15,-49-25 32,24 0-17,-49 50 1,0-50 15,24 25-15,26 0-1,-1-25 17,25 24-17,1-24 1,-1 25 15,0 0-15,25 0-1,-50 0 17,26-25-32,-26 49 15,0-24 1,26 25 15,-1-26-15,-25 26-1,25-25 17,25 0-17,0-1 95,0 1-95,0 0 1,0 0 0,0 49-1,25-49 1,-25 0-1,25-25 32,0 25-15,-25-1-17,25-24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2:56:58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13891 5184 0,'-25'0'140,"0"0"-93,-25 0-31,1 0-1,24 0 1,0 0 15,-24 0-15,24 0-1,0 0 64,25 25-64,-25-25 1,0 25-1,25 0 17,-24-1-1,24 1 0,-25-25-15,25 25-1,0 0 48,0 0 46,25-1-77,24 1-17,-49 0 1,25-25-1,0 25 17,0-25-17,-1 25 1,1-25 15,25 24-15,-1 1-1,-49 0 17,50-25-17,0 0 1,-1 0 15,1 0-15,-25 25-1,24-25 17,-24 0-17,0 0-15,24 0 16,1 0 15,-25 0-15,24 0-1,26 0 17,-50 0-17,0 0 1,-1 0 46,-24-25 17,0 0-64,0 0 16,25 25-31,-25-24 47,0-1-31,25-25 15,-25 25-15,0 1 15,0-1 63,-25 25-63,25-25-15,-25 25-16,1 0 31,-51 0 0,-24 0-15,74 0-1,0 0 17,-49 0-17,24 0 1,25 0 15,-49 0-15,49 0-1,0 0 32,1 0-15</inkml:trace>
  <inkml:trace contextRef="#ctx0" brushRef="#br0" timeOffset="2958.7">15652 5209 0,'-25'0'0,"0"0"157,0 0-126,1 0-16,-1 0 1,0 0 0,0 0-16,-24 25 15,24-25 1,0 0 15,0 0-15,0 0-1,0 25 17,1-1-17,-1 1 1,25 0 15,0 0 32,25 0-32,-1-1 0,-24 1-15,100 0-1,-75 25 17,24-26-17,-24-24-15,0 25 16,74 0 15,-49 0-15,49-25-1,-25 0 17,-49 0-32,25 0 15,-1 0 1,-24 0 15,25 0-15,24 0-1,-24 0 17,-1 0-17,-24 0 1,49 0 15,-49 0-15,25-25-1,-25 25 17,0-25 30,-25 0 1,0 1-63,-25-1 15,25 0 1,-50 0 15,25 0-15,0 25-1,-24-49 17,24 49-17,0 0 1,-24 0 15,-1 0-15,0 0-1,26 0 17,-26 0-17,0 0 1,1 0 15,24 0-31,0 0 16,0 0-1,1 0 17</inkml:trace>
  <inkml:trace contextRef="#ctx0" brushRef="#br0" timeOffset="6818.46">20960 14709 0,'25'25'94,"24"-25"-94,1 25 15,49 0 1,75-1 0,99 76 15,-25-76-16,124-24 17,-25 0-17,-223 0 1,75 50 15,24 0-15,25-50-1,-25 0 17,-99 0-17,75 0 1,-26-50 15,-49 50-15,-49-25-1,73 25 1,-24 0 0,75 0-1,74 0 1,-124 0 15,-100 0-15,75 0-1,0 0 17,50 0-17,-100 0 1,-24 25 15,-75-25 16,-74-50-31,-50 1-16</inkml:trace>
  <inkml:trace contextRef="#ctx0" brushRef="#br0" timeOffset="8675.86">14511 14957 0,'25'0'94,"-1"0"-78,26 0-16,124 0 31,396 0 16,-272-25 0,-50 1-16,-99 24 0,-50 0-15,-50 0-1,75 0 17,1 24-17,-51-24-15,25 0 16,-49 0 15,24 0-31,75 0 16,49 0-1,-74 0 17,-49 0-17,49 25 1,50 0 15,-75-25-15,25 0-1,0 25 17,149 0-17,49-25 1,-198 24 15,-25-24-15,1 0-1,-51 0 17,75 0-17,-49 0 1,-51 0 15,76 0-15,73 0-1,-49 0 17,-24 0-17,-76 0 1,1 0 15,50 0-15,-26 0-1,-24 0 17,0 0-17</inkml:trace>
  <inkml:trace contextRef="#ctx0" brushRef="#br0" timeOffset="49181.08">21456 4514 0,'-25'0'63,"0"0"-47,-24 0-1,-50 0 16,74 0 1,0 0-17,0 25 1,25 0 15,-25-25 0,25 25 1,0 0-32,0-1 15,0 1 48,0 50-48,0 24 17,0-74-17,25-25 1,-25 25 15,0-1 16,25-24-31,0 25-1,0 0 1,-1 0 15,1 0-15,0-25-16,-25 24 15,74 1 17,-49-25-17,25 25 1,-25 0 15,74 0-15,-50-1-1,51-24 17,-51 0-17,1 0 1,-25 0 15,49 0-15,25 0-1,1-24 17,-51 24-17,26 0 1,-51 0 15,51 0-15,-26 0-1,26 0 17,-50 0 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3:00:53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14287 4986 0,'25'0'109,"0"0"63,0 0-156,0 0-1,0 0 1,-1 0 15,1 0 16,0 0-47,0 0 16,24 0-1,1 0 17,-25 0-17,0 0 1,-1 0 15,1 0 47,0 0 0,0 0-62,0 0 31,-1 0 47,1 0-16,0 0-63</inkml:trace>
  <inkml:trace contextRef="#ctx0" brushRef="#br0" timeOffset="3118.11">14337 11807 0,'25'0'203,"0"0"-188,0 0 17,-1 0-17,1 0 1,25 0-1,74 0 32,-50-25 0,-24 25-16,-25 0 1,-1 0-17,1 0 32,0 0-31,0 0 31,0 0 125</inkml:trace>
  <inkml:trace contextRef="#ctx0" brushRef="#br0" timeOffset="44303.17">27012 8235 0,'-25'0'125,"1"0"-94,-26 0 1,25 0-32,-74 75 31,25-51 16,24 1-32,25 0 17,0 0-17,1 0 1,-1-1 15,25 1-15,0 0-1,-25 0 17,25 0-17,0-1 32,0 1-31,0 0-1,0 0 17,25 49-17,0-24 1,-1-50-16,-24 25 31,25-25 0,0 24 1,0-24-1,-25 25 0,25-25 0,-1 0 48,1 0 546,0 0-547,25 0-63,-26 0 17,1 0 14,0 0-14,0 0-17,0 0 1,24 0 15,-24 0-31,0 0 16,25 0-1,-26 0 17,26 0-32,-25 0 15,0 0 1,-1 0 15,26 0-15,-25 0-1,24 0 17,-24 0-17,0-25 17,0 25 14,0 0 1,-25-24-31,24 24 15,-24-25-15,0 0 31,0 0-32,25 25 1,-25-25 15,0 1-15,25-1-1,0 0 17,-25 0-17,0 0 1,0 1 0,0-1 15,0 0-16,0 0 32,0 0-47,0 1 16,0-1 46,-25 25 204,25-25-235,-25 25-15,0 0 15,1 0 47,-1 0-62,0 0 46,0 0-30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3:02:38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5259 7987 0,'-25'0'78,"0"0"-62,0 0 78,0 0-79,1 0 32,-26 0-31,25 0 15,0 0-15,1 0 15,24 25-15,-25-25-1,25 25 1,-25-25 15,25 25 16,-25-1-31,25 1 15,-25 0 31,1 0-30,24 0 30,-25-1-46,25 1-1,0 0-15,-25 25 32,25-26-17,-25 26 1,0 24 15,25-49-15,0 0-16,0 0 15,0 49 17,0-49-17,0 49 1,25-74 15,50 75-15,-26-1-1,-24-24 17,0-1-17,24-24 1,26 25 15,49 49-15,-25-49-1,-49-25 17,49-1-17,-25 1 1,25 0 15,1-25-15,-51 0-1,51 0 17,48 0-17,-48 0 1,-51 0 15,50 0-15,-24 0-1,24 0 17,0 0-17,-24 0 1,24 0 15,25 0-15,-25-25-1,0 0 17,-24-24-17,-26 24 1,26-25 15,-26 1-15,-24-26-1,-25 1 17,25 24-17,-25-24 1,0-1 15,-25 26-15,-24-50-1,-26-1 17,26 51-17,-1-26 1,0 26 15,26 24-15,-26 0-1,0 0 17,-24 1-17,-1-26 1,51 50 15,-51 0-15,1-25-1,-1 0 17,-24 1-17,50-1 1,24 25 15,-25 0-15,-49 0-1,49 0 17,-49 0-17,50 0 1,-51 0 15,26 0-15,-1 0-1,1 0 17,24 0-17,1 0 1,-50 0 15,-1 0-15,51 0-1,24 0 17,-25 0-17,1 0 1,24 0 15,25 25 125</inkml:trace>
  <inkml:trace contextRef="#ctx0" brushRef="#br0" timeOffset="10679.38">5259 8533 0,'24'0'344,"76"0"-329,-76 0 1,1 0-16,0 0 16,25 0 15,74 0 16,-75 0-47,75 0 31,-49 0 0,-50 0-31,49 0 16,25 0-1,-74 0 17,25 0-17,24 0 1,-49 0 15,49 0-15,-49 0-1,0-25 1,0 25 31,-1 0-16,1 0 344</inkml:trace>
  <inkml:trace contextRef="#ctx0" brushRef="#br0" timeOffset="13968.12">5035 9153 0,'25'0'141,"0"0"-63,0 0-63,0 0 1,-1 0 0,1 0-1,74 0 1,1 0 15,-51 0-15,50 0-1,-24 0 17,-50 0-32,24 0 15,26 0 1,-51 0 15,26 0-15,-25 0-1,25 0 17,24 0-17,-49 0 1,0 0 15,24 0-15,-24 0-1,49 0 17,-24 0-17,0 0 1,-1 0 15,26-25-15,-1 25-1,-49 0 17,0 0-1,-1 0 0,1 0 16</inkml:trace>
  <inkml:trace contextRef="#ctx0" brushRef="#br0" timeOffset="19861.05">10492 9699 0,'25'0'47,"0"0"-32,0 0 1,0 0 0,-1 0-1,26 0 1,24 0 15,26 0-15,-51 24-1,26-24 17,-26 25-17,-24-25 1,25 0 15,-1 0-15,1 0-1,0 0 17,-1 0-17,1 0-15,-1 0 16,51 25 15,-26-25-15,25 25-1,-24-25 17,-1 0-17,25 0 1,-49 0 15,-1 0-15,26 0-1,-1 0 17,26 0-17,-26 0 1,-49 0 15,24 0-31,1 0 16,49 0-1,-24 0 17,-1 0-17,-24 0 1,-1 0 15,50 0-15,1 0-1,-76 0 17,51 0-17,-1 0 1,-24 0 15,49 0-15,-24 0-1,-1 0 17,-49 25-17,24-25 1,-24 0-16,50 0 31,-26 0-15,26 0-1,49 0 17,-50 0-17,0 0 1,1 0 15,24 0-15,-25 0-1,26-25 17,-75 25-17,-1 0 1,26 0 15,-25 0-15,49 0-1,-49 0 17,0 0-17,0 0 1,-1 0 0</inkml:trace>
  <inkml:trace contextRef="#ctx0" brushRef="#br0" timeOffset="33131.67">6499 9079 0,'25'0'110,"24"0"-110,1 0 15,49 24 1,199 1 15,-174 0-31,149 0 16,-50 0-1,50-1 1,0-24 15,-149 0-15,74 0 15,-49 0-15,148 25-1,-148-25-15,124 0 32,-124 0-17,0 0 1,-50 25 15,0-25-15,0 0-1,1 25 17,-26-25-17,25 0 1,50 0 15,-74 0-15,24 0-1,0 0 17,0 0-17,25 0 1,-49 0 15,24 0-15,0 0-1,0 0 17,50 0-17,-25 0 1,-49 0 15,49 0-15,24 0-1,-48 0 17,24 0-17,0 0 1,0 0 15,74 0-15,-99 0-1,50 0 17,-25 0-17,-74 0 1,49 0 15,0 0-15,-24 0-1,-1 0 17,25-25-17,-24 25 1,49 0 15,-50 0-15,125 0-1,-1 0 17,-99 0-17,-24 0 1,24 0 15,-49 0-15,49 0-1,-74 0 17,-1 0-17,1 0 32,0 0 172</inkml:trace>
  <inkml:trace contextRef="#ctx0" brushRef="#br0" timeOffset="43955.63">4862 10195 0,'25'0'297,"24"0"-281,-24 0-16,25 0 15,-26 0-15,1 0 16,25 0 0,99 0-1,-125 0-15,125 0 31,50 0 16,-175 0-47,125 0 47,50 0-16,-100 0 1,-25 0-17,26 0 1,-1 0 15,74 0-15,-49 0-1,-74 0 17,49 25-17,1-25 1,-51 0 15,26 0-15,-26 0-1,-24 0 17,0 0-17,-25 24 17,25-24-1,74 50-16</inkml:trace>
  <inkml:trace contextRef="#ctx0" brushRef="#br0" timeOffset="46043">10567 10368 0,'25'0'219,"-1"0"-204,26 0-15,-25 0 16,0 0-16,-1 0 16,26 0-16,24 0 31,100 0 16,-50 0-16,25 0 16,-50-24-16,-24 24-15,-51 0-16,1 0 15,25 0 17,-1 0-17,1 0 1,49 0 0,-74 0 15,74 0-16,-24 24 17,-26-24-17,1 0 1,49 0 15,-24 0-15,24 0-1,-50 25 17,26-25-17,-1 0 1,-24 25 0,24-25 15,1 0-16,-1 0 17,75 25-17,-50 0 1,-49-25 15,24 0-15,-24 0-1,-1 0 17,1 0-17,-25 0 1,0 0 109</inkml:trace>
  <inkml:trace contextRef="#ctx0" brushRef="#br0" timeOffset="55799.02">19571 6945 0,'-75'50'110,"51"-25"-95,-76 99 1,26-50-1,0 25 17,24-74-32,0 50 15,-74 49 1,50-75 15,-25 75-15,24 0-1,1-74 17,0 173-17,-26 0 1,100-123 15,0 48-15,0 26-1,0-50 17,50 0-17,24 50 1,1-75 15,49 50-15,-25-25-1,-25-25 17,26 50-17,48 0 1,1-50 15,149 149-15,-100-149-1,150 75 17,-1-50-17,-198-50 1,49 25 15,149 1-15,1-26-1,222 25 17,-148 1-17,-174-76 1,124 26 0,25 24 15,-124-49-16,99 50 17,74-26-17,-24 1 1,99-25 15,-174-1-15,174-24-1,223 0 17,-322 25-17,173-25 1,-248 0 0,-223 0-1,149 0 1,149-25-1,0-49 17,-150-25-17,-23-25 1,-125 49 15,0-24-15,-50 0-1,0-25 17,26-50-17,24-173 1,-25 99 15,-74 124-31,-25-50 16,24 1-1,-24 73 17,0-48-17,-124-224 1,50 198 15,0 50-15,-26-25-1,-24 0 17,-248-223-17,223 223 1,50 50 15,-50-25-15,75 50-1,-124-26 17,49-24-17,74 50 1,-222-50 15,-299-25-15,348 75-1,-49 24 17,-26 1-17,50 24 1,-124 0 15,50 0-15,-149 0-1,-174 25 17,1 0-17,321 0 1,-98 0 15,173 25-15,-149 50-1,1-26 17,98-24-17,-98 25 1,-1-1 15,223-24-15,-24 25-1,0-26 17,25-24-17,-1 50 1,50-25 15,-74-25-15,-124 49-1,173-24 17,-148-25-17,173 0 1,74 0 15,1 0-15,24 0-1,-24 0 17,49 0-17,-24 0 1</inkml:trace>
  <inkml:trace contextRef="#ctx0" brushRef="#br0" timeOffset="68254.64">21158 9971 0,'25'0'125,"0"0"-110,25 0 1,-26 0-16,76 0 31,48 25 16,1-25-16,50 0 16,-150 0-31,75 0 15,-24 0-15,-51 0-1,50 0 1,-24 0 15,-1 0-15,1 0 0,-1 0 15,-49 0-31,24 25 15,76-25 17,-51 0-17,-49 0-15,24 0 16,51 0 15,-51 0-15,125 0-1,-75 0 17,-74 0-17,49 0 1,-49 0 15,25 0-15,-1 0-1,1 0 17,-25 0 15,-25-25 31,24-49-63</inkml:trace>
  <inkml:trace contextRef="#ctx0" brushRef="#br0" timeOffset="69269.98">21530 9401 0,'25'0'109,"124"0"-93,-50 0-1,1 0-15,495 25 47,-322-25-31,0-25 0,-100 25 15,-123 0-16,49 0 17,-49 0-17,-26 0 1,1 0-16,0 0 31</inkml:trace>
  <inkml:trace contextRef="#ctx0" brushRef="#br0" timeOffset="78121.35">25053 7565 0,'-25'0'140,"0"0"-124,0 0-16,-24 0 31,-75 0 1,74 50 14,25-25 1,0 0-31,25-1 15,-24 26-15,24-25 46,0 0-30,0-1 77,24-24-93,51 50-1,-50-50-15,-1 0 16,51 50-1,24-26 17,0 1-17,-24 0 1,24 0 15,0 0-15,-49-25-1,24 0 17,25 0-17,-24 0 1,-26 0 15,26 0-15,-26 0-1,26-25 17,-25-25-17,-1 25 1,1-24 15,-25 24-15,24 0-1,-24-24 17,-25 24 30,-25 0 1,0-25-48,-24 26 1,-26-26 15,-74 0-15,-223 1-1,-49-1 17,173 50-17,74 0 1,124 0 0,1 0 15,24 0-16</inkml:trace>
  <inkml:trace contextRef="#ctx0" brushRef="#br0" timeOffset="97608.09">5556 11460 0,'25'0'172,"49"0"-172,-24 0 15,0 0 1,-26 0-16,76 0 15,-51 0-15,1 0 16,0 25-16,24-25 16,50 0-16,0 0 15,25 0-15,-25 0 16,273 49 15,173 1 0,-74-25 16,-421-25-47,346 49 47,-49-49-31,-24 0-1,-26 0 17,-123 25-17,98-25 1,-98 0 15,98 0-15,75 0-1,-123 0 17,48 0-17,-49 0 1,-74 0 15,248 0-15,-224 0-1,0 0 17,-123 0-32,24 0 15,0 0 1,-24 0-16,24-25 31,75 25-15,-75-25-1,25 25 17,25-24-17,-75 24 1,25 0 15,0 0-15,1-25-1,-1 25 17,-25 0-17,1 0 1,24 0 0,0 0 15,25 0-16,-25 0 17,-24 0-17,-26 0 1,51-25 15,-26 25-15,0 0-1,-24 0 17,-25 0-17,0 0 1</inkml:trace>
  <inkml:trace contextRef="#ctx0" brushRef="#br0" timeOffset="103967.09">19670 8384 0,'-25'0'219,"1"50"-219,24-26 16,-50 1-16,25 25 15,0-25-15,-24 24 16,24-24-16,-25 25 16,25-26-16,-24 1 15,24 25-15,-74 99 31,-100 49 16,100-49 0,0-25-16,49-74 1,50-26-17,-24-24 32,-1 0-31,25 25-1,-25-25 48,25 25-47,0 0-1,-25-25 1,0 0 78,1 0-79,-1 0 16,25 25 1,-25-25-17,25 24 220,25 1-235,0 25 15,-1-25-15,26-1 16,99 150 31,-124-149-47,223 173 62,-124-98-15,24-1-16,-73-25 16,-50-49 0,-1 0-31,1-25-16,-25 25 15,25-25 1,-25 24 62,25 1 0,-25 0-62,0 0 15,25-25 32</inkml:trace>
  <inkml:trace contextRef="#ctx0" brushRef="#br0" timeOffset="112108.03">10344 11633 0,'0'0'0,"24"0"16,1 0-1,0 0-15,124 25 47,49 0 0,-148 0-47,99-25 31,49 49 16,-99-49-31,-49 0 15,49 0-15,-24 0-1,-1 0 17,50 0-17,-25 0 1,-24 0 15,24 0-15,25 0-1,25 0 17,0-24-17,-100 24 1,50-25 15,1 25-15,-76 0-16,26 0 15,74 0 17,-25 0-17,-24 0 1,73 0 15,-73 0-15,74 0-1,-25 0 17,0 0-17,25-25 1,-25 0 15,-50 25-15,25 0-1,75 0 17,-75 0-17,0 0 1,-49 0 0,-25 0-1,24 0 1,51 0-1,-1-25 17,-50 25-17,-24-24 1,25 24 15,-1 0-15,-24 0-16,0 0 15,0 0 17</inkml:trace>
  <inkml:trace contextRef="#ctx0" brushRef="#br0" timeOffset="121060.85">5159 10914 0,'25'0'109,"0"0"-109,0 0 16,0 0 15,-1 0-31,100 25 32,-74-25-17,24 0 16,-49 0 16,0 0-47,0 0 63,-25 25-63,25-25 78,-1 24-47,1-24-15</inkml:trace>
  <inkml:trace contextRef="#ctx0" brushRef="#br0" timeOffset="127066.29">6921 10889 0,'24'0'110,"1"0"-95,0 0-15,0 0 16,49 25 0,25-25 15,-74 25-16,25-25-15,-25 0 32,74 0-17,-25 25 1,-24-25 0,-1 0 15,1 0-16,0 0 17,-1 0-17,-24 0 1,25 0 15,-26 0-31,1 0 16,0 0-1,0 0 17,0 0-17</inkml:trace>
  <inkml:trace contextRef="#ctx0" brushRef="#br0" timeOffset="130557.21">10616 10864 0,'50'0'250,"-25"0"-234,24 0-1,-24 0 1,0 0 0,0 0-16,24 0 31,51 0 16,24 0-16,0 25 16,-50-25-31,-24 0 15,49 0-16,-25 0 17,-24 0-17,24 0 1,26 0 15,-51 0-15,-24 0-16,0 0 15,74 0 17,-25 0-17,1 0 1,24-25 15,-24 25-15,24 0-1,-50 0 17,51 0-17,-1 0 1,-50 0 15,1 0-15,49 0-1,-24 0 1,-1 0 15,25 0-15,-49 0 15,49 0-15,0 0-1,-74 0 17,25 0-17,49 0 1,-25 0 0,-49 0 15,25 0-16,-1 0 17,1 0-17,-25 0 1,74 0 15,-74 0-15,49 0-1,-24 0 17,24 25-17,1-25 1,-51 0 15,26 0-15,24 0-1,-49 0 1,50 0 15,-50 0-15,24 0 0,-24 25 15,74-25-16,-24 0 17,-51 0-17,-24 25 1,25-25 15,0 0-15,0 0-1,0 0 32,24 0-31,1 0 15,-1 0-15,-24 0 15,0 0 32</inkml:trace>
  <inkml:trace contextRef="#ctx0" brushRef="#br0" timeOffset="167100.48">9103 12154 0,'25'0'203,"74"0"-187,-74 0-1,99 0 1,-49 0-16,-1 0 16,75 25-1,99-25 1,-74 50 31,98-25 0,-148-1-32,-24 1 1,-26-25 15,25 25-15,-24 0-1,49 0 17,-25-25-17,-25 24 1,-49-24-16,25 0 31,74 25-15,-75-25-1,51 0 17,-1 0-17,-50 0 1,51 0 0,24 0 15,-50 0-16,0 0 17,1 0-17,74 0 1,-50-25 0,-25 1 15,-49 24-31,50 0 15,24 0 1,-50-25 15,51 0-15,-26 25 0,-49 0 15,49 0-16,1-25 1,-26 25 15,1 0-15,24 0 15,1 0-15,24-25-1,-74 1 17,24 24-17,1 0 1,0-25 15,-26 25-31,26 0 16,49 0-1,-49 0 17,24 0-17,25 0 1,-49 0 0,49 0 15,0 0-16,-49 0 17,49 0-17,-49 0 1,49 0 15,-24 0-15,-51 0-1,51 0 1,-1 0 15,-24 0-15,-25 0 15,24 0-15,-24 0-1,25 0 17</inkml:trace>
  <inkml:trace contextRef="#ctx0" brushRef="#br0" timeOffset="-211019">25226 10914 0,'25'0'766,"0"0"-750,0 0-16,0 25 15,24-25 1,75 0 31,25 25 0,-99-25-32,-1 0 1,-24 0 15,0 0-15,0 0-1,-1 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3:06:26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6945 8235 0,'-24'0'375,"-1"0"-343,25 25-32,-25-25 0,25 25 31,0 0 16,0 24 171,25-24-186,24 0-32,-24-25 15,0 25 1,0-25 0,0 24 62,-1 1-63,-24 0 1,50 0 0,-25-25 15,-25 25-16,25-25 1,24 0 15,-49 24-15,25-24 15,0 0-15,49 25-1,-49 0 17,74-25-17,0 25 1,-74-25 0,0 0-1,74 25 1,-24-25-1,24 0 17,-25 0-17,1 24 1,-50-24-16,49 0 31,75 25-15,-50-25-1,50 0 17,-25 0-17,-25 0 1,0 0 0,0-25 15,1 25-16,49 0 17,-50 0-17,25 0 1,0 0 0,0 0 15,-75 0-31,1 0 15,74 0 17,-25 0-17,-24 0 1,24 0 15,-25 0-15,-24 0-1,49 0 17,-24 0-17,24 0 1,0 0 15,-25 0-15,26 0-1,-51 0 17,50 0-17,1 0 1,-26 0 15,-24 0-15,-1 25-1,26 0 17,-50-25-17,49 0 1,-24 0 15,-1 0-15,1 0-1,-1 0 1,26 0 15,-26 0-15,1 0 15,-25 0-15,24 0-1,-24 0 17,25 0-17,-1 0 1,-24 0 46,-25-50 95,0 26-142,0-1-15,0-25 16,-25-24 15,1 24-15,-1 1-1,0 24 17,25 0-32,-25 0 62,0 25-46,25-25-1,-24 25 48,-26-24-1,-49 24-46,24 0-16,-123 0 31,49-25-15,-25 0 0,1 25 15,49 0-31,-25 0 15,-248 50 17,50-26-17,74 1 1,25 0 15,50 0-15,24-25-1,25 49 17,25-24-17,0-25 1,50 0 15,49 0-31,-74 0 16,49 0-1,-49 0 17,24 0-17,-24 0 1,74 0 15,-49 0-15,-1 0-1,26 0 17,-26-25-17,1 25 1,49 0 0,-24-24 15,-26 24-16,75-25 17,-25 0-17,-24 0 1,24 25 15,0 0 0,25-25-15,-25 25 15,1 0 16,-1-49-47</inkml:trace>
  <inkml:trace contextRef="#ctx0" brushRef="#br0" timeOffset="4438.43">6375 11857 0,'49'0'62,"-49"24"-62,25-24 16,50 0 15,-26 0-31,50 0 31,174 0 16,-149-49-15,-49 24-1,-26 25-16,-24 0 17,50 0-17,24 0 1,50 0 0,-25 0 15,-75 0-16,-24 0 1,49 0 15,100-25-15,74 25 0,-149 0 15,1 0-16,-76 0 17,1 0-1</inkml:trace>
  <inkml:trace contextRef="#ctx0" brushRef="#br0" timeOffset="13563.8">6747 6300 0,'-25'0'16,"0"0"78,0 0-79,25 25 17,-24-25-17,-1 25-15,0 0 16,-25 24-1,1 1 17,-1 0-17,-24-1 1,49-24 15,0 25-15,25-1-1,0-24-15,-25 0 16,25 0 15,0-1-31,0 1 16,0 0 15,0 0-15,25 0 15,0 0 0,0-25-31,24 24 16,75 51 15,-24-50-15,24 24-1,0-24 17,-50-25-17,1 0 1,-26-25 15,26 25-15,24-25-1,-25 1 17,-24-26-17,49 0 1,-49 26 15,49-76-15,-50 51-1,51-1 17,-51 0-17,1 26 1,-25-1 15,24 0-15,-49 0 46,0-24-15,-25 49-31,1-25-1,-26 25 1,0 25 0</inkml:trace>
  <inkml:trace contextRef="#ctx0" brushRef="#br0" timeOffset="45928.98">16123 6276 0,'25'0'141,"24"0"-125,-24 0-16,74 0 31,-49 0-16,25 0 1,24 0 15,-74 0-15,49 0 0,-49 0 15,24 0-16,26 0 1,-1 0 15,-49 0-15,25 0 0,-26 0 15,1 0-16,0 0 17,0 0-17,0 0 1,24 0 0,-24 0-1,0 24 1,0-24-1,-1 0 48,1 0-16</inkml:trace>
  <inkml:trace contextRef="#ctx0" brushRef="#br0" timeOffset="55728.09">16495 14511 0,'25'0'46,"322"25"-30,0 24 15,150 1-15,23-50 0,-172 0-1,520 0 1,149-25-1,-546 25 17,50-25-17,-298 25 1,-173 0-16,24 0 16,-49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5T13:07:41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15404 13692 0,'25'0'47,"-1"0"-32,1 0 1,223 25 31,-149 0-32,-49 0-15,74-1 32,-50-24-17,174 0 1,1 0 15,98 0-15,25 0-1,-174 0 1,100 0 15,-75 0-15,-24 0 0,-51 0 15,-48 0-16,49 0 17,-25 0-17,-75 0 1,50 0 15,-24 0-15,-26 0-16,1 0 15,49 0 17,0 0-17,-24 0 1,-1 0 15,1 0-15,24 0-1,0 25 17,-49-25-17,99 0 1,-50 0 15,-50 0-15,26 0-1,-50 0 17,24 0-17,-24 0 1,25 0 15</inkml:trace>
  <inkml:trace contextRef="#ctx0" brushRef="#br0" timeOffset="56764.56">15106 13171 0,'-25'0'63,"0"0"15,1 0-62,-1 0-1,0 0 1,0 0 93,0 0-78,1 0 110,-1 0-125,0 0-1,0 0 1,0 0 0,1 0 15,24 25 0,-25-25 63,25 25 62,0 0-109,0 0-31,0-1-1,0 26 1,0-25-1,0 0 17,0-1-17,0 1 1,0 0 0,0 0 30,0 0-14,0-1-17,25 1 1,-1-25 0,-24 25 15,75 25-16,-50-26 17,-1 26-17,26-50 1,-25 25 0,0-25 15,-1 25-16,26-25 1,0 24 15,-26-24-31,26 25 16,49 0 15,-49 0-15,0-25-1,-1 0 17,26 0-17,-26 25 1,-24-25 15,0 0-31,0 0 16,24 0-1,50 0 17,1 0-17,-26 0 1,-24 0 15,24 0-15,-49 0-1,49 0 17,25 0-17,1 0 1,-51 0 15,51 0-15,-51 0-1,-24 0-15,49 0 16,26 0 15,-1 0-15,-25 0 15,25 0-15,-49 0-1,124 0 1,-50 0 15,-50 0-15,100 49 0,-25-49 15,-1 0-16,-48 0 1,24 0 15,-50 0-15,25 0 0,75-25 15,-100 25-16,75 0 17,-99 0-17,49 0 1,25 0 15,-50 0-15,50 0-1,0 0 17,-74 0-17,0 0-15,-1 0 16,51-24 15,-26 24-15,25-25-1,-49 25 17,49-25-17,25 0 1,-25 25 15,-49 0-15,49-25-1,-49 25 17,49-24-17,0 24 1,-49 0 0,-1-25 15,51 25-16,-26-25 1,0 25 15,-24 0-15,-25 0 0,24-25 15,26 25-16,-26-25 17,-24 25 61,0 0 2079,0 0-2078,-25-24 94,0-1-173,25 0 1,-25 0-1,0 0 64,0 1-1,0-1-47,0 0 0,-25 25 469,0-25-406,25 0-78,0 1-1,0-1 95,0 0 155,0 0-109,0 0 360,-25 1-500,0 24-1,1-25 1,-1 25 31,0 0-16,-25 0 0,26 0-15,-1 0 46,0 0-46,0 0 0,0 0-1,1 0 1,-1-25 15,0 25-15,-25 0-1,1-25 17,-26 25-17,1-25 1,24 0 0,1 25-1,-1-24 1,-49-1-1,24 0 17,-24 0-17,0 0 1,25 1 0,-26-1 15,-24-25-16,25 25 1,-50-24 15,25-1-15,0 1 0,-25 49 15,75-25-16,49 25 17,-74-25-17,0 25 1,24 0 0,-49 0 15,-25-25-16,50 25 1,0 0 15,0 0-15,-75 0 0,1 0 15,73 25-16,1 0 1,-75 0 15,100-1-15,-50 1 15,25-25-15,-25 25-1,49-25 1,1 25 15,24-25-15,-49 0 15,25 25-15,-25-1-1,-1 1 17,26-25-17,24 0-15,-24 0 16,-1 0 0,-24 0 15,50 0-16,-26 0 1,1 25 15,24-25-15,25 0 0,-24 0 15,-26 0-16,1 0 1,-25 0 15,49 0-15,-49 0 15,49 0-15,1 0-1,-26 0 17,50 0-17,1 0 48,-1 0-32,0 0-15,25 25 234,-25-25-47,0 0-188,-24 25-15,24-25 16,0 24 0,-24-24 15,24 25 16,-25 0-16,25 0 16,1-25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https://www.bilibili.com/video/BV13o4y1m7c3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DataSet field: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content, comments,label, content_emotions, comments100_emotions_mean_pooling, comments100_emotions_max_pooling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45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9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https://github.com/NVIDIA/sentiment-discovery</a:t>
            </a:r>
          </a:p>
          <a:p>
            <a:r>
              <a:rPr lang="en-US" altLang="zh-CN" dirty="0"/>
              <a:t>https://ai.baidu.com/tech/nlp/emotion_detection</a:t>
            </a:r>
          </a:p>
          <a:p>
            <a:r>
              <a:rPr lang="en-US" altLang="zh-CN" dirty="0"/>
              <a:t>Emotion Category----</a:t>
            </a:r>
            <a:r>
              <a:rPr lang="zh-CN" altLang="en-US" dirty="0"/>
              <a:t>工具</a:t>
            </a:r>
            <a:r>
              <a:rPr lang="en-US" altLang="zh-CN" dirty="0" err="1"/>
              <a:t>NVIDIA,Baidu</a:t>
            </a:r>
            <a:r>
              <a:rPr lang="en-US" altLang="zh-CN" dirty="0"/>
              <a:t> AI</a:t>
            </a:r>
          </a:p>
          <a:p>
            <a:r>
              <a:rPr lang="en-US" altLang="zh-CN" dirty="0"/>
              <a:t>Emotion </a:t>
            </a:r>
            <a:r>
              <a:rPr lang="en-US" altLang="zh-CN" dirty="0" err="1"/>
              <a:t>Lexicon,Emotional</a:t>
            </a:r>
            <a:r>
              <a:rPr lang="en-US" altLang="zh-CN" dirty="0"/>
              <a:t> Intensity----NRC Emotion </a:t>
            </a:r>
            <a:r>
              <a:rPr lang="en-US" altLang="zh-CN" dirty="0" err="1"/>
              <a:t>lexicon,Affective</a:t>
            </a:r>
            <a:r>
              <a:rPr lang="en-US" altLang="zh-CN" dirty="0"/>
              <a:t> Lexicon Ontology</a:t>
            </a:r>
          </a:p>
          <a:p>
            <a:r>
              <a:rPr lang="en-US" altLang="zh-CN" dirty="0"/>
              <a:t>Sentiment Score—</a:t>
            </a:r>
            <a:r>
              <a:rPr lang="en-US" altLang="zh-CN" dirty="0" err="1"/>
              <a:t>Vader,HowNet</a:t>
            </a:r>
            <a:endParaRPr lang="en-US" altLang="zh-CN" dirty="0"/>
          </a:p>
          <a:p>
            <a:r>
              <a:rPr lang="en-US" altLang="zh-CN" dirty="0"/>
              <a:t>Other Auxiliary Features---</a:t>
            </a:r>
            <a:r>
              <a:rPr lang="en-US" altLang="zh-CN" dirty="0" err="1"/>
              <a:t>Wikipedia,HowNet,and</a:t>
            </a:r>
            <a:r>
              <a:rPr lang="en-US" altLang="zh-CN" dirty="0"/>
              <a:t> others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8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English dataset,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8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Case Study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70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9.emf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0.emf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6.e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49168" y="1268492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830111"/>
            <a:ext cx="11944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Mining Dual Emotion for Fake News Detection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004107" y="4604888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(WWW-2021)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749956" y="626125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48502" y="6357797"/>
            <a:ext cx="494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https://github.com/RMSnow/WWW2021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5A0793-498B-4042-8685-F488280F8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7991" y="2732438"/>
            <a:ext cx="90868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E6982E-98BC-4EF0-97B5-50CB10EB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902" y="1462087"/>
            <a:ext cx="7800975" cy="39338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CBB900-C714-4BF2-AC56-948EA7CB2800}"/>
              </a:ext>
            </a:extLst>
          </p:cNvPr>
          <p:cNvSpPr txBox="1"/>
          <p:nvPr/>
        </p:nvSpPr>
        <p:spPr>
          <a:xfrm>
            <a:off x="4823461" y="1308198"/>
            <a:ext cx="12725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dataset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6404D4-D597-48E2-932B-AB19981DEB02}"/>
              </a:ext>
            </a:extLst>
          </p:cNvPr>
          <p:cNvSpPr txBox="1"/>
          <p:nvPr/>
        </p:nvSpPr>
        <p:spPr>
          <a:xfrm>
            <a:off x="6619399" y="1301848"/>
            <a:ext cx="1393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dataset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C3C4CD-A5F8-43B0-AB4D-B7CF0BA8DFB1}"/>
              </a:ext>
            </a:extLst>
          </p:cNvPr>
          <p:cNvSpPr/>
          <p:nvPr/>
        </p:nvSpPr>
        <p:spPr>
          <a:xfrm>
            <a:off x="4743450" y="1308198"/>
            <a:ext cx="1272539" cy="4863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F8BF2B1-B612-465F-BE59-39A08EAE5DAA}"/>
              </a:ext>
            </a:extLst>
          </p:cNvPr>
          <p:cNvSpPr/>
          <p:nvPr/>
        </p:nvSpPr>
        <p:spPr>
          <a:xfrm>
            <a:off x="6248400" y="1308198"/>
            <a:ext cx="2061210" cy="4863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747BBEB4-69EA-4474-AF36-C81FBF65D4CC}"/>
                  </a:ext>
                </a:extLst>
              </p14:cNvPr>
              <p14:cNvContentPartPr/>
              <p14:nvPr/>
            </p14:nvContentPartPr>
            <p14:xfrm>
              <a:off x="4857840" y="1625040"/>
              <a:ext cx="4429440" cy="379548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747BBEB4-69EA-4474-AF36-C81FBF65D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480" y="1615680"/>
                <a:ext cx="4448160" cy="38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E02E1B-5738-4843-8640-F6055EC5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75" y="1267269"/>
            <a:ext cx="9048750" cy="51720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63BAC4-2035-4522-AB9B-42131FE7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6359715"/>
            <a:ext cx="9753600" cy="485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9DC229B4-F414-4723-B090-97970CA8A95B}"/>
                  </a:ext>
                </a:extLst>
              </p14:cNvPr>
              <p14:cNvContentPartPr/>
              <p14:nvPr/>
            </p14:nvContentPartPr>
            <p14:xfrm>
              <a:off x="5143320" y="1794960"/>
              <a:ext cx="4786920" cy="2455920"/>
            </p14:xfrm>
          </p:contentPart>
        </mc:Choice>
        <mc:Fallback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9DC229B4-F414-4723-B090-97970CA8A9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3960" y="1785600"/>
                <a:ext cx="4805640" cy="24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630053-9BB4-4482-BDC0-2D1484C3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556510"/>
            <a:ext cx="5038725" cy="2362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4FC909-3033-402E-969F-C98EAC6E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57" y="2537460"/>
            <a:ext cx="4962525" cy="2381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8129D32C-E293-4EDA-A6B7-28D3CC601B51}"/>
                  </a:ext>
                </a:extLst>
              </p14:cNvPr>
              <p14:cNvContentPartPr/>
              <p14:nvPr/>
            </p14:nvContentPartPr>
            <p14:xfrm>
              <a:off x="1723320" y="2455560"/>
              <a:ext cx="9501480" cy="201852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8129D32C-E293-4EDA-A6B7-28D3CC601B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3960" y="2446200"/>
                <a:ext cx="9520200" cy="20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3DD364-9375-4236-A7BE-BB222F15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724025"/>
            <a:ext cx="8029575" cy="3409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CE3DC3-0939-43B7-9DD1-40F387D0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946668"/>
            <a:ext cx="2103120" cy="13849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F4F592F6-8733-4CB7-8305-5855E56B4DCA}"/>
                  </a:ext>
                </a:extLst>
              </p14:cNvPr>
              <p14:cNvContentPartPr/>
              <p14:nvPr/>
            </p14:nvContentPartPr>
            <p14:xfrm>
              <a:off x="2268000" y="2259360"/>
              <a:ext cx="5590440" cy="300960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F4F592F6-8733-4CB7-8305-5855E56B4D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8640" y="2250000"/>
                <a:ext cx="5609160" cy="30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6C382C-9C42-4F45-9C0C-71C26C0E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633537"/>
            <a:ext cx="93154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C98B57-CAD0-48CD-8A40-6CCF76A1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652587"/>
            <a:ext cx="4991100" cy="3552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DD2F84CF-0C79-427A-BD93-74729A8C290D}"/>
                  </a:ext>
                </a:extLst>
              </p14:cNvPr>
              <p14:cNvContentPartPr/>
              <p14:nvPr/>
            </p14:nvContentPartPr>
            <p14:xfrm>
              <a:off x="5313240" y="4563000"/>
              <a:ext cx="2340000" cy="4557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DD2F84CF-0C79-427A-BD93-74729A8C2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880" y="4553640"/>
                <a:ext cx="235872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115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0E3CD2-B791-443A-89FF-F3954AFE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1209675"/>
            <a:ext cx="4791075" cy="44386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DDCDA4-5398-4B29-A21E-D860C22AE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61" y="5733097"/>
            <a:ext cx="4562475" cy="809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F524D7-2D0E-4ECB-87FA-BE8FDFAA5F9E}"/>
              </a:ext>
            </a:extLst>
          </p:cNvPr>
          <p:cNvSpPr txBox="1"/>
          <p:nvPr/>
        </p:nvSpPr>
        <p:spPr>
          <a:xfrm>
            <a:off x="202883" y="844649"/>
            <a:ext cx="2483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</a:p>
        </p:txBody>
      </p:sp>
    </p:spTree>
    <p:extLst>
      <p:ext uri="{BB962C8B-B14F-4D97-AF65-F5344CB8AC3E}">
        <p14:creationId xmlns:p14="http://schemas.microsoft.com/office/powerpoint/2010/main" val="314132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FA2BF9-2B4F-49B5-8182-04FD5405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1659701"/>
            <a:ext cx="9410700" cy="42957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4EB888-ADE9-479E-9506-B2EE05F28309}"/>
              </a:ext>
            </a:extLst>
          </p:cNvPr>
          <p:cNvSpPr txBox="1"/>
          <p:nvPr/>
        </p:nvSpPr>
        <p:spPr>
          <a:xfrm>
            <a:off x="340043" y="1490980"/>
            <a:ext cx="1351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423237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8" y="1875702"/>
            <a:ext cx="36576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4000" dirty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Approach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Experiments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7CA2E2-E2DE-4D39-A100-A05F0AEA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5" y="1802114"/>
            <a:ext cx="5587505" cy="3608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8DB75E-4D3B-4281-96F7-B2C012A7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596" y="1878089"/>
            <a:ext cx="5327324" cy="34564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A9BF2A-F178-4D24-82EE-0EF670463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989" y="5575343"/>
            <a:ext cx="6656149" cy="8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8C8A1B-4191-4B15-BD2A-0A20F63BD8B5}"/>
              </a:ext>
            </a:extLst>
          </p:cNvPr>
          <p:cNvSpPr txBox="1"/>
          <p:nvPr/>
        </p:nvSpPr>
        <p:spPr>
          <a:xfrm>
            <a:off x="1040130" y="2136338"/>
            <a:ext cx="9875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existing works leverage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emotional signals of fake news content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conveyed by the publishers but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focus on the emotions of fake news comments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aroused in the crowd. However, for spreading in the crowd virally, fake news often evokes high-arousal or activating emotions of the crowd.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5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7410203" y="4453247"/>
            <a:ext cx="3966358" cy="926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335B7C-B889-43DD-BD7F-A93218EF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453062"/>
            <a:ext cx="9829800" cy="904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D0485C-E99A-472F-B030-33E92DF6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04937"/>
            <a:ext cx="10382250" cy="40481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64099CB-621E-406E-9ED3-52D2997BC262}"/>
              </a:ext>
            </a:extLst>
          </p:cNvPr>
          <p:cNvSpPr/>
          <p:nvPr/>
        </p:nvSpPr>
        <p:spPr>
          <a:xfrm>
            <a:off x="1181100" y="1485900"/>
            <a:ext cx="8020050" cy="90487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E966463B-528D-4A23-A3EF-1D9BBFF2A44A}"/>
                  </a:ext>
                </a:extLst>
              </p14:cNvPr>
              <p14:cNvContentPartPr/>
              <p14:nvPr/>
            </p14:nvContentPartPr>
            <p14:xfrm>
              <a:off x="1330560" y="1509120"/>
              <a:ext cx="9224640" cy="369720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E966463B-528D-4A23-A3EF-1D9BBFF2A4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200" y="1499760"/>
                <a:ext cx="9243360" cy="37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D8BE7188-ED95-4AA6-9170-DAD81F9A5CC8}"/>
              </a:ext>
            </a:extLst>
          </p:cNvPr>
          <p:cNvGrpSpPr/>
          <p:nvPr/>
        </p:nvGrpSpPr>
        <p:grpSpPr>
          <a:xfrm>
            <a:off x="89539" y="2778652"/>
            <a:ext cx="6614159" cy="3978466"/>
            <a:chOff x="89539" y="2778652"/>
            <a:chExt cx="6614159" cy="3978466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F41E507-ADE0-4EEA-A2C2-35A2F76153F0}"/>
                </a:ext>
              </a:extLst>
            </p:cNvPr>
            <p:cNvSpPr txBox="1"/>
            <p:nvPr/>
          </p:nvSpPr>
          <p:spPr>
            <a:xfrm>
              <a:off x="198118" y="2778652"/>
              <a:ext cx="19716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Emotional Lexicon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1EFED40C-5B4C-4B79-A928-AFA4BC53BC67}"/>
                </a:ext>
              </a:extLst>
            </p:cNvPr>
            <p:cNvGrpSpPr/>
            <p:nvPr/>
          </p:nvGrpSpPr>
          <p:grpSpPr>
            <a:xfrm>
              <a:off x="298136" y="3161864"/>
              <a:ext cx="3526155" cy="240920"/>
              <a:chOff x="6928485" y="4092322"/>
              <a:chExt cx="3526155" cy="240920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FBED167E-1E45-45F1-81BD-37197E409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8485" y="4092322"/>
                <a:ext cx="1343025" cy="209550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DFB1520E-CFA5-483E-97DE-34B07AA70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6290" y="4114167"/>
                <a:ext cx="2038350" cy="219075"/>
              </a:xfrm>
              <a:prstGeom prst="rect">
                <a:avLst/>
              </a:prstGeom>
            </p:spPr>
          </p:pic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2E1779D-2D14-4643-B5EE-EB7A6B9AD0CA}"/>
                </a:ext>
              </a:extLst>
            </p:cNvPr>
            <p:cNvGrpSpPr/>
            <p:nvPr/>
          </p:nvGrpSpPr>
          <p:grpSpPr>
            <a:xfrm>
              <a:off x="213364" y="3390341"/>
              <a:ext cx="2295525" cy="257175"/>
              <a:chOff x="6854190" y="4422837"/>
              <a:chExt cx="2295525" cy="257175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6C373BC9-9DD6-4ADD-AE57-68ED0BC79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2040" y="4430535"/>
                <a:ext cx="447675" cy="219075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15E99C33-1A12-4539-BC06-B8D146B9A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4190" y="4422837"/>
                <a:ext cx="1847850" cy="257175"/>
              </a:xfrm>
              <a:prstGeom prst="rect">
                <a:avLst/>
              </a:prstGeom>
            </p:spPr>
          </p:pic>
        </p:grp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41A48712-49E1-4FAC-BE9F-3B2FBE3D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4598" y="3403662"/>
              <a:ext cx="4229100" cy="20955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48FF36E1-D72A-44E1-8F85-06538547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889" y="3641236"/>
              <a:ext cx="3676650" cy="695325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44637F77-6A27-426A-9828-40545E91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189" y="4152409"/>
              <a:ext cx="3190875" cy="695325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5D4201EC-47F6-4237-99C0-F02EA498B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189" y="4921795"/>
              <a:ext cx="3190875" cy="1066398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3C245ABE-E383-43FA-BD9D-3AC88DA6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8165" y="5830161"/>
              <a:ext cx="3324225" cy="581025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E438528B-1CB7-4A2A-930E-AABE8BCB6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539" y="6318968"/>
              <a:ext cx="3819525" cy="4381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170" y="952871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157FE9E-672F-40E5-8831-2083575408CD}"/>
              </a:ext>
            </a:extLst>
          </p:cNvPr>
          <p:cNvGrpSpPr/>
          <p:nvPr/>
        </p:nvGrpSpPr>
        <p:grpSpPr>
          <a:xfrm>
            <a:off x="398144" y="1847150"/>
            <a:ext cx="4333875" cy="253364"/>
            <a:chOff x="6928485" y="2007988"/>
            <a:chExt cx="4333875" cy="25336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4F1A279-D670-473D-8AE9-CF2B4FEFA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28485" y="2042277"/>
              <a:ext cx="1809750" cy="219075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97223F66-4AC0-4292-B0A1-C84F471B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85860" y="2007988"/>
              <a:ext cx="2476500" cy="219075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AE1DEAB-FD15-470A-9D44-49219E0A6B45}"/>
              </a:ext>
            </a:extLst>
          </p:cNvPr>
          <p:cNvSpPr txBox="1"/>
          <p:nvPr/>
        </p:nvSpPr>
        <p:spPr>
          <a:xfrm>
            <a:off x="138112" y="1309431"/>
            <a:ext cx="247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 Emotion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F3B8CFB-549E-47C0-8048-29A1178AD88D}"/>
              </a:ext>
            </a:extLst>
          </p:cNvPr>
          <p:cNvSpPr txBox="1"/>
          <p:nvPr/>
        </p:nvSpPr>
        <p:spPr>
          <a:xfrm>
            <a:off x="198118" y="2132889"/>
            <a:ext cx="21135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 Category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1C25B79-9731-4D54-968A-A7854D4F2232}"/>
              </a:ext>
            </a:extLst>
          </p:cNvPr>
          <p:cNvGrpSpPr/>
          <p:nvPr/>
        </p:nvGrpSpPr>
        <p:grpSpPr>
          <a:xfrm>
            <a:off x="479110" y="2432042"/>
            <a:ext cx="2711291" cy="333375"/>
            <a:chOff x="6928485" y="3084444"/>
            <a:chExt cx="2711291" cy="33337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5DCB8123-7473-4C7D-842D-2F835D294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28485" y="3084444"/>
              <a:ext cx="742950" cy="333375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180FC076-5C02-4DBF-93D6-65F4E653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68101" y="3141594"/>
              <a:ext cx="1971675" cy="276225"/>
            </a:xfrm>
            <a:prstGeom prst="rect">
              <a:avLst/>
            </a:prstGeom>
          </p:spPr>
        </p:pic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7A04DC27-18A7-4CC4-B4CF-018E1B675E4C}"/>
              </a:ext>
            </a:extLst>
          </p:cNvPr>
          <p:cNvSpPr txBox="1"/>
          <p:nvPr/>
        </p:nvSpPr>
        <p:spPr>
          <a:xfrm>
            <a:off x="2565270" y="4077434"/>
            <a:ext cx="373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where w</a:t>
            </a:r>
            <a:r>
              <a:rPr lang="zh-CN" altLang="en-US" sz="1400" dirty="0"/>
              <a:t> </a:t>
            </a:r>
            <a:r>
              <a:rPr lang="en-US" altLang="zh-CN" sz="1400" dirty="0"/>
              <a:t>is the window size of the left context</a:t>
            </a:r>
            <a:endParaRPr lang="zh-CN" altLang="en-US" sz="1400" dirty="0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E6B81817-F282-4FAD-A5E5-A4EB433E85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93848" y="6467693"/>
            <a:ext cx="990600" cy="238125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9F668569-D447-4EFB-9E78-961EE3D62C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03698" y="1222418"/>
            <a:ext cx="5279594" cy="2560542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33F9ABB7-D475-4A7F-BE5E-712C998030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51656" y="6226190"/>
            <a:ext cx="4499238" cy="621846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93BD0ED-C237-49F6-9A08-A30137FF3A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61676" y="2210171"/>
            <a:ext cx="4600100" cy="322077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1B1B7ABC-6365-4C80-AA0C-8E8762D0FE2F}"/>
              </a:ext>
            </a:extLst>
          </p:cNvPr>
          <p:cNvSpPr txBox="1"/>
          <p:nvPr/>
        </p:nvSpPr>
        <p:spPr>
          <a:xfrm>
            <a:off x="2158368" y="2829840"/>
            <a:ext cx="18449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NRC,HowNet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F42A5BA-68E5-4EE2-825E-26118B48B171}"/>
              </a:ext>
            </a:extLst>
          </p:cNvPr>
          <p:cNvSpPr/>
          <p:nvPr/>
        </p:nvSpPr>
        <p:spPr>
          <a:xfrm>
            <a:off x="2175987" y="2850018"/>
            <a:ext cx="1170623" cy="2762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706A434-083A-4E66-AD27-6F141F70FC2D}"/>
              </a:ext>
            </a:extLst>
          </p:cNvPr>
          <p:cNvSpPr txBox="1"/>
          <p:nvPr/>
        </p:nvSpPr>
        <p:spPr>
          <a:xfrm>
            <a:off x="3899539" y="4734386"/>
            <a:ext cx="3998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example:I am not very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joyful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today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5307CF26-F63D-48A0-9E86-36DE1AB018E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99539" y="5131874"/>
            <a:ext cx="2943225" cy="285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E51AB2FC-CD2F-44CE-AE6A-AC73BC570004}"/>
                  </a:ext>
                </a:extLst>
              </p:cNvPr>
              <p:cNvSpPr txBox="1"/>
              <p:nvPr/>
            </p:nvSpPr>
            <p:spPr>
              <a:xfrm>
                <a:off x="8118834" y="2471443"/>
                <a:ext cx="40731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𝑑𝑖𝑐𝑡𝑖𝑜𝑛𝑎𝑟𝑦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𝑖𝑛𝑡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𝑒𝑞𝑢𝑎𝑙𝑠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E51AB2FC-CD2F-44CE-AE6A-AC73BC57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834" y="2471443"/>
                <a:ext cx="4073166" cy="215444"/>
              </a:xfrm>
              <a:prstGeom prst="rect">
                <a:avLst/>
              </a:prstGeom>
              <a:blipFill>
                <a:blip r:embed="rId22"/>
                <a:stretch>
                  <a:fillRect l="-449" r="-449" b="-30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文本框 87">
            <a:extLst>
              <a:ext uri="{FF2B5EF4-FFF2-40B4-BE49-F238E27FC236}">
                <a16:creationId xmlns:a16="http://schemas.microsoft.com/office/drawing/2014/main" id="{4B8BF5EB-6C2A-44BE-81BD-CB5029BC4000}"/>
              </a:ext>
            </a:extLst>
          </p:cNvPr>
          <p:cNvSpPr txBox="1"/>
          <p:nvPr/>
        </p:nvSpPr>
        <p:spPr>
          <a:xfrm>
            <a:off x="9507857" y="3507576"/>
            <a:ext cx="1545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whole text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E3075336-2A1A-4D35-950A-7C7C3AAF59E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84277" y="3812302"/>
            <a:ext cx="3059394" cy="2415634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7CEF7FEE-3B7A-4687-A29A-FA1572225DA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37759" y="4312149"/>
            <a:ext cx="981075" cy="247650"/>
          </a:xfrm>
          <a:prstGeom prst="rect">
            <a:avLst/>
          </a:prstGeom>
        </p:spPr>
      </p:pic>
      <p:sp>
        <p:nvSpPr>
          <p:cNvPr id="92" name="文本框 91">
            <a:extLst>
              <a:ext uri="{FF2B5EF4-FFF2-40B4-BE49-F238E27FC236}">
                <a16:creationId xmlns:a16="http://schemas.microsoft.com/office/drawing/2014/main" id="{8016DD46-8BAA-417B-8EEE-35E8A9C62537}"/>
              </a:ext>
            </a:extLst>
          </p:cNvPr>
          <p:cNvSpPr txBox="1"/>
          <p:nvPr/>
        </p:nvSpPr>
        <p:spPr>
          <a:xfrm>
            <a:off x="6669400" y="3753620"/>
            <a:ext cx="24164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Auxiliary Features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F7D0C4B3-351D-4890-A11C-36F7A95CF50E}"/>
              </a:ext>
            </a:extLst>
          </p:cNvPr>
          <p:cNvSpPr/>
          <p:nvPr/>
        </p:nvSpPr>
        <p:spPr>
          <a:xfrm>
            <a:off x="3899539" y="4734386"/>
            <a:ext cx="3059394" cy="6832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4" name="墨迹 93">
                <a:extLst>
                  <a:ext uri="{FF2B5EF4-FFF2-40B4-BE49-F238E27FC236}">
                    <a16:creationId xmlns:a16="http://schemas.microsoft.com/office/drawing/2014/main" id="{3C06F1E1-A54A-4091-8F5F-EBE6460B91DE}"/>
                  </a:ext>
                </a:extLst>
              </p14:cNvPr>
              <p14:cNvContentPartPr/>
              <p14:nvPr/>
            </p14:nvContentPartPr>
            <p14:xfrm>
              <a:off x="214200" y="1250280"/>
              <a:ext cx="11591280" cy="5509800"/>
            </p14:xfrm>
          </p:contentPart>
        </mc:Choice>
        <mc:Fallback>
          <p:pic>
            <p:nvPicPr>
              <p:cNvPr id="94" name="墨迹 93">
                <a:extLst>
                  <a:ext uri="{FF2B5EF4-FFF2-40B4-BE49-F238E27FC236}">
                    <a16:creationId xmlns:a16="http://schemas.microsoft.com/office/drawing/2014/main" id="{3C06F1E1-A54A-4091-8F5F-EBE6460B91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4840" y="1240920"/>
                <a:ext cx="11610000" cy="55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5" name="墨迹 94">
                <a:extLst>
                  <a:ext uri="{FF2B5EF4-FFF2-40B4-BE49-F238E27FC236}">
                    <a16:creationId xmlns:a16="http://schemas.microsoft.com/office/drawing/2014/main" id="{0F8DF137-87F6-4D7B-9863-053A5AF5C34D}"/>
                  </a:ext>
                </a:extLst>
              </p14:cNvPr>
              <p14:cNvContentPartPr/>
              <p14:nvPr/>
            </p14:nvContentPartPr>
            <p14:xfrm>
              <a:off x="384120" y="2223360"/>
              <a:ext cx="10680120" cy="4465440"/>
            </p14:xfrm>
          </p:contentPart>
        </mc:Choice>
        <mc:Fallback>
          <p:pic>
            <p:nvPicPr>
              <p:cNvPr id="95" name="墨迹 94">
                <a:extLst>
                  <a:ext uri="{FF2B5EF4-FFF2-40B4-BE49-F238E27FC236}">
                    <a16:creationId xmlns:a16="http://schemas.microsoft.com/office/drawing/2014/main" id="{0F8DF137-87F6-4D7B-9863-053A5AF5C3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4760" y="2214000"/>
                <a:ext cx="10698840" cy="44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65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9D712-78FC-433E-B4B7-FE73D607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FFBCC5-96F9-4A66-888A-0A73F7DF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381250"/>
            <a:ext cx="108680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5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7410203" y="4453247"/>
            <a:ext cx="3966358" cy="926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335B7C-B889-43DD-BD7F-A93218EF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453062"/>
            <a:ext cx="9829800" cy="904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D0485C-E99A-472F-B030-33E92DF6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04937"/>
            <a:ext cx="10382250" cy="40481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64099CB-621E-406E-9ED3-52D2997BC262}"/>
              </a:ext>
            </a:extLst>
          </p:cNvPr>
          <p:cNvSpPr/>
          <p:nvPr/>
        </p:nvSpPr>
        <p:spPr>
          <a:xfrm>
            <a:off x="1181100" y="2503523"/>
            <a:ext cx="8020050" cy="114264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CDD89A-EB10-4CB7-829C-4C8A46F1346B}"/>
              </a:ext>
            </a:extLst>
          </p:cNvPr>
          <p:cNvSpPr/>
          <p:nvPr/>
        </p:nvSpPr>
        <p:spPr>
          <a:xfrm>
            <a:off x="6949440" y="3719709"/>
            <a:ext cx="2171700" cy="659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8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E83508D-789A-45C3-A8C9-177C4C7F67E3}"/>
              </a:ext>
            </a:extLst>
          </p:cNvPr>
          <p:cNvSpPr txBox="1"/>
          <p:nvPr/>
        </p:nvSpPr>
        <p:spPr>
          <a:xfrm>
            <a:off x="328613" y="1449824"/>
            <a:ext cx="170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Emotion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DC13B9F-EB01-415A-B189-B7DEBD41DF6E}"/>
                  </a:ext>
                </a:extLst>
              </p:cNvPr>
              <p:cNvSpPr txBox="1"/>
              <p:nvPr/>
            </p:nvSpPr>
            <p:spPr>
              <a:xfrm>
                <a:off x="714827" y="2082432"/>
                <a:ext cx="291374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DC13B9F-EB01-415A-B189-B7DEBD41D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7" y="2082432"/>
                <a:ext cx="2913746" cy="311880"/>
              </a:xfrm>
              <a:prstGeom prst="rect">
                <a:avLst/>
              </a:prstGeom>
              <a:blipFill>
                <a:blip r:embed="rId3"/>
                <a:stretch>
                  <a:fillRect t="-1961" r="-1464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D7A0774-7C86-4BCC-91A9-21C0263E95AD}"/>
                  </a:ext>
                </a:extLst>
              </p:cNvPr>
              <p:cNvSpPr txBox="1"/>
              <p:nvPr/>
            </p:nvSpPr>
            <p:spPr>
              <a:xfrm>
                <a:off x="3719262" y="2115261"/>
                <a:ext cx="30396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𝑐𝑜𝑚𝑚𝑒𝑛𝑡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D7A0774-7C86-4BCC-91A9-21C0263E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62" y="2115261"/>
                <a:ext cx="3039678" cy="246221"/>
              </a:xfrm>
              <a:prstGeom prst="rect">
                <a:avLst/>
              </a:prstGeom>
              <a:blipFill>
                <a:blip r:embed="rId4"/>
                <a:stretch>
                  <a:fillRect l="-1002" r="-601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7A2F9DE8-B244-4834-BD5C-3353BC764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833" y="2475387"/>
            <a:ext cx="3181350" cy="2381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8A768F4-64A5-4FBA-8DAB-25D85D9CA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" y="2794587"/>
            <a:ext cx="4476750" cy="657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46B8B95-22DB-46A7-A1F9-F03FC1FCE7E9}"/>
                  </a:ext>
                </a:extLst>
              </p:cNvPr>
              <p:cNvSpPr txBox="1"/>
              <p:nvPr/>
            </p:nvSpPr>
            <p:spPr>
              <a:xfrm>
                <a:off x="712088" y="3699994"/>
                <a:ext cx="938975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𝑒𝑚𝑜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46B8B95-22DB-46A7-A1F9-F03FC1FCE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8" y="3699994"/>
                <a:ext cx="938975" cy="304186"/>
              </a:xfrm>
              <a:prstGeom prst="rect">
                <a:avLst/>
              </a:prstGeom>
              <a:blipFill>
                <a:blip r:embed="rId7"/>
                <a:stretch>
                  <a:fillRect l="-2597" r="-1299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9F0F2A74-C5C6-4934-B681-16566778F3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063" y="3673375"/>
            <a:ext cx="3724275" cy="4286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8E85D16-30E6-4206-8B97-C00AC779C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1467" y="4199738"/>
            <a:ext cx="904875" cy="2476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C7D6909-C06F-41FB-9908-27928C363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4171163"/>
            <a:ext cx="3295650" cy="2762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2BA2104-D811-430C-BFA8-815AB853C9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242" y="4614371"/>
            <a:ext cx="4610100" cy="10668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A975EC1-7598-460C-BCA8-86B57666DA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204" y="5719862"/>
            <a:ext cx="4448175" cy="57150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3626AC1E-4052-4A86-B852-8BE84F8511A7}"/>
              </a:ext>
            </a:extLst>
          </p:cNvPr>
          <p:cNvSpPr txBox="1"/>
          <p:nvPr/>
        </p:nvSpPr>
        <p:spPr>
          <a:xfrm>
            <a:off x="6903222" y="1551592"/>
            <a:ext cx="1500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 Gap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92685A0-2B25-4DEF-B727-C76980B549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0900" y="2170982"/>
            <a:ext cx="4152900" cy="3810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305CC6E-2779-4261-8578-880CDE4981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0275" y="2516290"/>
            <a:ext cx="1533525" cy="28575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D24D8C1E-4874-4BD1-99F4-D803683613D7}"/>
              </a:ext>
            </a:extLst>
          </p:cNvPr>
          <p:cNvSpPr txBox="1"/>
          <p:nvPr/>
        </p:nvSpPr>
        <p:spPr>
          <a:xfrm>
            <a:off x="6816664" y="3356075"/>
            <a:ext cx="2494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Emotion Features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7F35C078-8659-41FC-A829-866B3B6C6F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6664" y="4023525"/>
            <a:ext cx="3543300" cy="3524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5013FA2B-5417-4705-9C35-4412583101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1414" y="4515180"/>
            <a:ext cx="3733800" cy="428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" name="墨迹 46">
                <a:extLst>
                  <a:ext uri="{FF2B5EF4-FFF2-40B4-BE49-F238E27FC236}">
                    <a16:creationId xmlns:a16="http://schemas.microsoft.com/office/drawing/2014/main" id="{53A70315-12CC-4BF5-931E-6EE38FE87B62}"/>
                  </a:ext>
                </a:extLst>
              </p14:cNvPr>
              <p14:cNvContentPartPr/>
              <p14:nvPr/>
            </p14:nvContentPartPr>
            <p14:xfrm>
              <a:off x="410760" y="1812600"/>
              <a:ext cx="10224720" cy="3590280"/>
            </p14:xfrm>
          </p:contentPart>
        </mc:Choice>
        <mc:Fallback>
          <p:pic>
            <p:nvPicPr>
              <p:cNvPr id="47" name="墨迹 46">
                <a:extLst>
                  <a:ext uri="{FF2B5EF4-FFF2-40B4-BE49-F238E27FC236}">
                    <a16:creationId xmlns:a16="http://schemas.microsoft.com/office/drawing/2014/main" id="{53A70315-12CC-4BF5-931E-6EE38FE87B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1400" y="1803240"/>
                <a:ext cx="10243440" cy="36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40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45492</TotalTime>
  <Words>354</Words>
  <Application>Microsoft Office PowerPoint</Application>
  <PresentationFormat>宽屏</PresentationFormat>
  <Paragraphs>79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Motivation</vt:lpstr>
      <vt:lpstr>Approach</vt:lpstr>
      <vt:lpstr>Approach</vt:lpstr>
      <vt:lpstr>PowerPoint 演示文稿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1428</cp:revision>
  <dcterms:created xsi:type="dcterms:W3CDTF">2017-04-22T07:59:29Z</dcterms:created>
  <dcterms:modified xsi:type="dcterms:W3CDTF">2021-05-25T14:06:04Z</dcterms:modified>
</cp:coreProperties>
</file>